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6" r:id="rId2"/>
    <p:sldId id="396" r:id="rId3"/>
    <p:sldId id="341" r:id="rId4"/>
    <p:sldId id="417" r:id="rId5"/>
    <p:sldId id="257" r:id="rId6"/>
    <p:sldId id="429" r:id="rId7"/>
    <p:sldId id="418" r:id="rId8"/>
    <p:sldId id="428" r:id="rId9"/>
    <p:sldId id="419" r:id="rId10"/>
    <p:sldId id="427" r:id="rId11"/>
    <p:sldId id="420" r:id="rId12"/>
    <p:sldId id="426" r:id="rId13"/>
    <p:sldId id="421" r:id="rId14"/>
    <p:sldId id="425" r:id="rId15"/>
    <p:sldId id="422" r:id="rId16"/>
    <p:sldId id="376" r:id="rId17"/>
    <p:sldId id="423" r:id="rId18"/>
    <p:sldId id="424" r:id="rId19"/>
    <p:sldId id="430" r:id="rId20"/>
    <p:sldId id="434" r:id="rId21"/>
    <p:sldId id="431" r:id="rId22"/>
    <p:sldId id="432" r:id="rId23"/>
    <p:sldId id="265" r:id="rId24"/>
    <p:sldId id="261" r:id="rId25"/>
    <p:sldId id="433"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00"/>
    <a:srgbClr val="000066"/>
    <a:srgbClr val="0066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0"/>
  </p:normalViewPr>
  <p:slideViewPr>
    <p:cSldViewPr>
      <p:cViewPr varScale="1">
        <p:scale>
          <a:sx n="81" d="100"/>
          <a:sy n="81" d="100"/>
        </p:scale>
        <p:origin x="148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917A52C-F53A-4246-992D-7847E1AA37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C6877-BD81-4DE1-BF89-985D832E6E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BC6382-76F8-4FD9-855A-DF2802AD233B}"/>
              </a:ext>
            </a:extLst>
          </p:cNvPr>
          <p:cNvSpPr>
            <a:spLocks noGrp="1" noChangeArrowheads="1"/>
          </p:cNvSpPr>
          <p:nvPr>
            <p:ph type="sldNum" sz="quarter" idx="12"/>
          </p:nvPr>
        </p:nvSpPr>
        <p:spPr>
          <a:ln/>
        </p:spPr>
        <p:txBody>
          <a:bodyPr/>
          <a:lstStyle>
            <a:lvl1pPr>
              <a:defRPr/>
            </a:lvl1pPr>
          </a:lstStyle>
          <a:p>
            <a:fld id="{CE9B9FA7-6A27-4187-985F-86D5A1899CE5}" type="slidenum">
              <a:rPr lang="en-US" altLang="en-US"/>
              <a:pPr/>
              <a:t>‹#›</a:t>
            </a:fld>
            <a:endParaRPr lang="en-US" altLang="en-US"/>
          </a:p>
        </p:txBody>
      </p:sp>
    </p:spTree>
    <p:extLst>
      <p:ext uri="{BB962C8B-B14F-4D97-AF65-F5344CB8AC3E}">
        <p14:creationId xmlns:p14="http://schemas.microsoft.com/office/powerpoint/2010/main" val="619004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076108-31A2-461A-AAB5-942D3CC41F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80573D-E4D8-4A2B-9162-56AF3B5186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434F6F-E143-4AA5-B68A-9FFEEDD99DC6}"/>
              </a:ext>
            </a:extLst>
          </p:cNvPr>
          <p:cNvSpPr>
            <a:spLocks noGrp="1" noChangeArrowheads="1"/>
          </p:cNvSpPr>
          <p:nvPr>
            <p:ph type="sldNum" sz="quarter" idx="12"/>
          </p:nvPr>
        </p:nvSpPr>
        <p:spPr>
          <a:ln/>
        </p:spPr>
        <p:txBody>
          <a:bodyPr/>
          <a:lstStyle>
            <a:lvl1pPr>
              <a:defRPr/>
            </a:lvl1pPr>
          </a:lstStyle>
          <a:p>
            <a:fld id="{58D6E5A0-A675-4B6D-B606-D2C714547199}" type="slidenum">
              <a:rPr lang="en-US" altLang="en-US"/>
              <a:pPr/>
              <a:t>‹#›</a:t>
            </a:fld>
            <a:endParaRPr lang="en-US" altLang="en-US"/>
          </a:p>
        </p:txBody>
      </p:sp>
    </p:spTree>
    <p:extLst>
      <p:ext uri="{BB962C8B-B14F-4D97-AF65-F5344CB8AC3E}">
        <p14:creationId xmlns:p14="http://schemas.microsoft.com/office/powerpoint/2010/main" val="117251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EBDBC8-49F7-412B-A18E-83E0DB264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ACC24A-B661-4105-891F-C20C6A249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A30096-9552-48F2-885B-86007C0A7009}"/>
              </a:ext>
            </a:extLst>
          </p:cNvPr>
          <p:cNvSpPr>
            <a:spLocks noGrp="1" noChangeArrowheads="1"/>
          </p:cNvSpPr>
          <p:nvPr>
            <p:ph type="sldNum" sz="quarter" idx="12"/>
          </p:nvPr>
        </p:nvSpPr>
        <p:spPr>
          <a:ln/>
        </p:spPr>
        <p:txBody>
          <a:bodyPr/>
          <a:lstStyle>
            <a:lvl1pPr>
              <a:defRPr/>
            </a:lvl1pPr>
          </a:lstStyle>
          <a:p>
            <a:fld id="{8E10420C-E757-4D92-B5DB-22A21A29D28C}" type="slidenum">
              <a:rPr lang="en-US" altLang="en-US"/>
              <a:pPr/>
              <a:t>‹#›</a:t>
            </a:fld>
            <a:endParaRPr lang="en-US" altLang="en-US"/>
          </a:p>
        </p:txBody>
      </p:sp>
    </p:spTree>
    <p:extLst>
      <p:ext uri="{BB962C8B-B14F-4D97-AF65-F5344CB8AC3E}">
        <p14:creationId xmlns:p14="http://schemas.microsoft.com/office/powerpoint/2010/main" val="1301591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EC50EC-04F4-462E-BC91-6EEF3CAE15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599230-54ED-47AC-9B1A-54D73FD817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FCC61A-1149-4C63-94F5-458895CE56B3}"/>
              </a:ext>
            </a:extLst>
          </p:cNvPr>
          <p:cNvSpPr>
            <a:spLocks noGrp="1" noChangeArrowheads="1"/>
          </p:cNvSpPr>
          <p:nvPr>
            <p:ph type="sldNum" sz="quarter" idx="12"/>
          </p:nvPr>
        </p:nvSpPr>
        <p:spPr>
          <a:ln/>
        </p:spPr>
        <p:txBody>
          <a:bodyPr/>
          <a:lstStyle>
            <a:lvl1pPr>
              <a:defRPr/>
            </a:lvl1pPr>
          </a:lstStyle>
          <a:p>
            <a:fld id="{FF4F0AD3-E5EB-4B25-A1AC-D0E4D36C58F8}" type="slidenum">
              <a:rPr lang="en-US" altLang="en-US"/>
              <a:pPr/>
              <a:t>‹#›</a:t>
            </a:fld>
            <a:endParaRPr lang="en-US" altLang="en-US"/>
          </a:p>
        </p:txBody>
      </p:sp>
    </p:spTree>
    <p:extLst>
      <p:ext uri="{BB962C8B-B14F-4D97-AF65-F5344CB8AC3E}">
        <p14:creationId xmlns:p14="http://schemas.microsoft.com/office/powerpoint/2010/main" val="270442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3DE0624-5C9C-46F1-BDE5-615AE06C43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8813DF-D0BF-46B9-B32C-06B26A645E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04E965-2FD3-498D-B046-1183A17A5BF6}"/>
              </a:ext>
            </a:extLst>
          </p:cNvPr>
          <p:cNvSpPr>
            <a:spLocks noGrp="1" noChangeArrowheads="1"/>
          </p:cNvSpPr>
          <p:nvPr>
            <p:ph type="sldNum" sz="quarter" idx="12"/>
          </p:nvPr>
        </p:nvSpPr>
        <p:spPr>
          <a:ln/>
        </p:spPr>
        <p:txBody>
          <a:bodyPr/>
          <a:lstStyle>
            <a:lvl1pPr>
              <a:defRPr/>
            </a:lvl1pPr>
          </a:lstStyle>
          <a:p>
            <a:fld id="{E54F4788-0371-4AE2-9D6C-6F1573EAAC92}" type="slidenum">
              <a:rPr lang="en-US" altLang="en-US"/>
              <a:pPr/>
              <a:t>‹#›</a:t>
            </a:fld>
            <a:endParaRPr lang="en-US" altLang="en-US"/>
          </a:p>
        </p:txBody>
      </p:sp>
    </p:spTree>
    <p:extLst>
      <p:ext uri="{BB962C8B-B14F-4D97-AF65-F5344CB8AC3E}">
        <p14:creationId xmlns:p14="http://schemas.microsoft.com/office/powerpoint/2010/main" val="309867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C9DF35-1F4E-4EF5-AA47-C1106E8E17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7C6562-2411-4E68-880F-E0B80F5154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6DD635-7522-469A-B649-56D5968DD72F}"/>
              </a:ext>
            </a:extLst>
          </p:cNvPr>
          <p:cNvSpPr>
            <a:spLocks noGrp="1" noChangeArrowheads="1"/>
          </p:cNvSpPr>
          <p:nvPr>
            <p:ph type="sldNum" sz="quarter" idx="12"/>
          </p:nvPr>
        </p:nvSpPr>
        <p:spPr>
          <a:ln/>
        </p:spPr>
        <p:txBody>
          <a:bodyPr/>
          <a:lstStyle>
            <a:lvl1pPr>
              <a:defRPr/>
            </a:lvl1pPr>
          </a:lstStyle>
          <a:p>
            <a:fld id="{EC448BD2-A225-433C-B4AF-F9B252B1C06F}" type="slidenum">
              <a:rPr lang="en-US" altLang="en-US"/>
              <a:pPr/>
              <a:t>‹#›</a:t>
            </a:fld>
            <a:endParaRPr lang="en-US" altLang="en-US"/>
          </a:p>
        </p:txBody>
      </p:sp>
    </p:spTree>
    <p:extLst>
      <p:ext uri="{BB962C8B-B14F-4D97-AF65-F5344CB8AC3E}">
        <p14:creationId xmlns:p14="http://schemas.microsoft.com/office/powerpoint/2010/main" val="119241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AEC6B5-DED7-4C12-BCDB-CBC97B5640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E7150E3-0033-42F8-AF36-ACCA7D4871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BDDDE2-D30D-4699-93F7-E2C5F56EB46F}"/>
              </a:ext>
            </a:extLst>
          </p:cNvPr>
          <p:cNvSpPr>
            <a:spLocks noGrp="1" noChangeArrowheads="1"/>
          </p:cNvSpPr>
          <p:nvPr>
            <p:ph type="sldNum" sz="quarter" idx="12"/>
          </p:nvPr>
        </p:nvSpPr>
        <p:spPr>
          <a:ln/>
        </p:spPr>
        <p:txBody>
          <a:bodyPr/>
          <a:lstStyle>
            <a:lvl1pPr>
              <a:defRPr/>
            </a:lvl1pPr>
          </a:lstStyle>
          <a:p>
            <a:fld id="{310A3D97-552C-4861-B114-BE6B9DB35ADF}" type="slidenum">
              <a:rPr lang="en-US" altLang="en-US"/>
              <a:pPr/>
              <a:t>‹#›</a:t>
            </a:fld>
            <a:endParaRPr lang="en-US" altLang="en-US"/>
          </a:p>
        </p:txBody>
      </p:sp>
    </p:spTree>
    <p:extLst>
      <p:ext uri="{BB962C8B-B14F-4D97-AF65-F5344CB8AC3E}">
        <p14:creationId xmlns:p14="http://schemas.microsoft.com/office/powerpoint/2010/main" val="2038766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FAA94B-DB54-45E4-9300-DF44C4958B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DC986A3-8951-47F8-81CC-21DA2BC38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5FE3A7-2ACA-42EF-8867-9606A996D83E}"/>
              </a:ext>
            </a:extLst>
          </p:cNvPr>
          <p:cNvSpPr>
            <a:spLocks noGrp="1" noChangeArrowheads="1"/>
          </p:cNvSpPr>
          <p:nvPr>
            <p:ph type="sldNum" sz="quarter" idx="12"/>
          </p:nvPr>
        </p:nvSpPr>
        <p:spPr>
          <a:ln/>
        </p:spPr>
        <p:txBody>
          <a:bodyPr/>
          <a:lstStyle>
            <a:lvl1pPr>
              <a:defRPr/>
            </a:lvl1pPr>
          </a:lstStyle>
          <a:p>
            <a:fld id="{B3688489-B14A-402D-9505-376DC13C736D}" type="slidenum">
              <a:rPr lang="en-US" altLang="en-US"/>
              <a:pPr/>
              <a:t>‹#›</a:t>
            </a:fld>
            <a:endParaRPr lang="en-US" altLang="en-US"/>
          </a:p>
        </p:txBody>
      </p:sp>
    </p:spTree>
    <p:extLst>
      <p:ext uri="{BB962C8B-B14F-4D97-AF65-F5344CB8AC3E}">
        <p14:creationId xmlns:p14="http://schemas.microsoft.com/office/powerpoint/2010/main" val="335993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B3A077-758B-4EF0-86DE-BD4C277F92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3E5C934-C647-408F-926A-773D0A45E4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63E41D-CE77-4B28-90D8-283C9FD037E0}"/>
              </a:ext>
            </a:extLst>
          </p:cNvPr>
          <p:cNvSpPr>
            <a:spLocks noGrp="1" noChangeArrowheads="1"/>
          </p:cNvSpPr>
          <p:nvPr>
            <p:ph type="sldNum" sz="quarter" idx="12"/>
          </p:nvPr>
        </p:nvSpPr>
        <p:spPr>
          <a:ln/>
        </p:spPr>
        <p:txBody>
          <a:bodyPr/>
          <a:lstStyle>
            <a:lvl1pPr>
              <a:defRPr/>
            </a:lvl1pPr>
          </a:lstStyle>
          <a:p>
            <a:fld id="{D9534796-2716-4F72-9456-94DB54EBF288}" type="slidenum">
              <a:rPr lang="en-US" altLang="en-US"/>
              <a:pPr/>
              <a:t>‹#›</a:t>
            </a:fld>
            <a:endParaRPr lang="en-US" altLang="en-US"/>
          </a:p>
        </p:txBody>
      </p:sp>
    </p:spTree>
    <p:extLst>
      <p:ext uri="{BB962C8B-B14F-4D97-AF65-F5344CB8AC3E}">
        <p14:creationId xmlns:p14="http://schemas.microsoft.com/office/powerpoint/2010/main" val="159871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7F50F3-E384-4CB7-8A9A-5EFF80D576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BAA55D-BB31-4BC9-821A-D2164E172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AC78A6-6B84-4043-9E19-2A23E2DE35B7}"/>
              </a:ext>
            </a:extLst>
          </p:cNvPr>
          <p:cNvSpPr>
            <a:spLocks noGrp="1" noChangeArrowheads="1"/>
          </p:cNvSpPr>
          <p:nvPr>
            <p:ph type="sldNum" sz="quarter" idx="12"/>
          </p:nvPr>
        </p:nvSpPr>
        <p:spPr>
          <a:ln/>
        </p:spPr>
        <p:txBody>
          <a:bodyPr/>
          <a:lstStyle>
            <a:lvl1pPr>
              <a:defRPr/>
            </a:lvl1pPr>
          </a:lstStyle>
          <a:p>
            <a:fld id="{1E6A93B8-8410-4564-A6BC-FB105B1B116B}" type="slidenum">
              <a:rPr lang="en-US" altLang="en-US"/>
              <a:pPr/>
              <a:t>‹#›</a:t>
            </a:fld>
            <a:endParaRPr lang="en-US" altLang="en-US"/>
          </a:p>
        </p:txBody>
      </p:sp>
    </p:spTree>
    <p:extLst>
      <p:ext uri="{BB962C8B-B14F-4D97-AF65-F5344CB8AC3E}">
        <p14:creationId xmlns:p14="http://schemas.microsoft.com/office/powerpoint/2010/main" val="429293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26689F-3BFE-4912-AF02-479B299806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44FF32-FE44-4144-8C34-083325C31C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A62C34-C4D2-47FB-9F42-9C0B59CDD7E9}"/>
              </a:ext>
            </a:extLst>
          </p:cNvPr>
          <p:cNvSpPr>
            <a:spLocks noGrp="1" noChangeArrowheads="1"/>
          </p:cNvSpPr>
          <p:nvPr>
            <p:ph type="sldNum" sz="quarter" idx="12"/>
          </p:nvPr>
        </p:nvSpPr>
        <p:spPr>
          <a:ln/>
        </p:spPr>
        <p:txBody>
          <a:bodyPr/>
          <a:lstStyle>
            <a:lvl1pPr>
              <a:defRPr/>
            </a:lvl1pPr>
          </a:lstStyle>
          <a:p>
            <a:fld id="{23AF32CC-FEB6-4254-A153-34E30D52B272}" type="slidenum">
              <a:rPr lang="en-US" altLang="en-US"/>
              <a:pPr/>
              <a:t>‹#›</a:t>
            </a:fld>
            <a:endParaRPr lang="en-US" altLang="en-US"/>
          </a:p>
        </p:txBody>
      </p:sp>
    </p:spTree>
    <p:extLst>
      <p:ext uri="{BB962C8B-B14F-4D97-AF65-F5344CB8AC3E}">
        <p14:creationId xmlns:p14="http://schemas.microsoft.com/office/powerpoint/2010/main" val="233977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5D90C0-2E84-4756-961D-F8B72D12873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F869784-F13C-476C-AE36-FEA2DE883C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DC66EA-954F-4C43-85B1-9D0422751D3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FEFFFB17-CBE7-49CF-ADAD-A5147CFCD48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EC2A1AF8-5AE3-4A2C-A30A-9F824244CF9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3E49EB5-8EDA-406E-8303-E72E39CC99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FAD3BD-42AD-DFFC-A679-75FF4CEF5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14425"/>
            <a:ext cx="68580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12">
            <a:extLst>
              <a:ext uri="{FF2B5EF4-FFF2-40B4-BE49-F238E27FC236}">
                <a16:creationId xmlns:a16="http://schemas.microsoft.com/office/drawing/2014/main" id="{49C7BE25-A293-1253-8109-5C463CDEC626}"/>
              </a:ext>
            </a:extLst>
          </p:cNvPr>
          <p:cNvSpPr>
            <a:spLocks noChangeArrowheads="1" noChangeShapeType="1" noTextEdit="1"/>
          </p:cNvSpPr>
          <p:nvPr/>
        </p:nvSpPr>
        <p:spPr bwMode="auto">
          <a:xfrm>
            <a:off x="3086100" y="1200150"/>
            <a:ext cx="3448050" cy="714375"/>
          </a:xfrm>
          <a:prstGeom prst="rect">
            <a:avLst/>
          </a:prstGeom>
        </p:spPr>
        <p:txBody>
          <a:bodyPr wrap="none" fromWordArt="1">
            <a:prstTxWarp prst="textPlain">
              <a:avLst>
                <a:gd name="adj" fmla="val 50000"/>
              </a:avLst>
            </a:prstTxWarp>
          </a:bodyPr>
          <a:lstStyle/>
          <a:p>
            <a:pPr algn="ctr"/>
            <a:r>
              <a:rPr lang="en-US" sz="40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I-Cooper" pitchFamily="2" charset="0"/>
              </a:rPr>
              <a:t>MÓ THUAÄT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nodeType="afterGroup">
                            <p:stCondLst>
                              <p:cond delay="500"/>
                            </p:stCondLst>
                            <p:childTnLst>
                              <p:par>
                                <p:cTn id="9" presetID="8" presetClass="emph" presetSubtype="0" fill="hold" nodeType="afterEffect">
                                  <p:stCondLst>
                                    <p:cond delay="0"/>
                                  </p:stCondLst>
                                  <p:childTnLst>
                                    <p:animRot by="21600000">
                                      <p:cBhvr>
                                        <p:cTn id="10" dur="2000" fill="hold"/>
                                        <p:tgtEl>
                                          <p:spTgt spid="4"/>
                                        </p:tgtEl>
                                        <p:attrNameLst>
                                          <p:attrName>r</p:attrName>
                                        </p:attrNameLst>
                                      </p:cBhvr>
                                    </p:animRot>
                                  </p:childTnLst>
                                </p:cTn>
                              </p:par>
                            </p:childTnLst>
                          </p:cTn>
                        </p:par>
                        <p:par>
                          <p:cTn id="11" fill="hold" nodeType="afterGroup">
                            <p:stCondLst>
                              <p:cond delay="2500"/>
                            </p:stCondLst>
                            <p:childTnLst>
                              <p:par>
                                <p:cTn id="12" presetID="3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style.rotation</p:attrName>
                                        </p:attrNameLst>
                                      </p:cBhvr>
                                      <p:tavLst>
                                        <p:tav tm="0">
                                          <p:val>
                                            <p:fltVal val="720"/>
                                          </p:val>
                                        </p:tav>
                                        <p:tav tm="100000">
                                          <p:val>
                                            <p:fltVal val="0"/>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2" name="Picture 1">
            <a:extLst>
              <a:ext uri="{FF2B5EF4-FFF2-40B4-BE49-F238E27FC236}">
                <a16:creationId xmlns:a16="http://schemas.microsoft.com/office/drawing/2014/main" id="{DA64BD0C-C68E-494A-B880-E493C946EA57}"/>
              </a:ext>
            </a:extLst>
          </p:cNvPr>
          <p:cNvPicPr>
            <a:picLocks noChangeAspect="1"/>
          </p:cNvPicPr>
          <p:nvPr/>
        </p:nvPicPr>
        <p:blipFill>
          <a:blip r:embed="rId2"/>
          <a:stretch>
            <a:fillRect/>
          </a:stretch>
        </p:blipFill>
        <p:spPr>
          <a:xfrm>
            <a:off x="467032" y="714375"/>
            <a:ext cx="3947566" cy="2890341"/>
          </a:xfrm>
          <a:prstGeom prst="rect">
            <a:avLst/>
          </a:prstGeom>
        </p:spPr>
      </p:pic>
      <p:pic>
        <p:nvPicPr>
          <p:cNvPr id="14338" name="Picture 2" descr="Những mẫu tranh vẽ phong cảnh biển của học sinh">
            <a:extLst>
              <a:ext uri="{FF2B5EF4-FFF2-40B4-BE49-F238E27FC236}">
                <a16:creationId xmlns:a16="http://schemas.microsoft.com/office/drawing/2014/main" id="{8D8F8762-650D-4C66-9ED5-B162ADC63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14375"/>
            <a:ext cx="4038600" cy="291925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N Hoa Sữa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E6D033BB-23E5-49D7-B4BC-78D819B64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9978"/>
            <a:ext cx="525780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9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50292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Học</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tập</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trên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lớp</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nhóm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thực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hành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thí</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nghiệm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dục</a:t>
            </a:r>
            <a:r>
              <a:rPr lang="en-US" altLang="en-US" sz="2400" b="1" dirty="0">
                <a:solidFill>
                  <a:srgbClr val="0000CC"/>
                </a:solidFill>
                <a:latin typeface="Times New Roman" panose="02020603050405020304" pitchFamily="18" charset="0"/>
              </a:rPr>
              <a:t>, ……</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6146" name="Picture 2" descr="Ý tưởng vẽ tranh đề tài học tập đẹp và ý nghĩa nhất || Vẽ tranh">
            <a:extLst>
              <a:ext uri="{FF2B5EF4-FFF2-40B4-BE49-F238E27FC236}">
                <a16:creationId xmlns:a16="http://schemas.microsoft.com/office/drawing/2014/main" id="{E73326B3-7A90-42B8-963E-B6FB39B32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21873"/>
            <a:ext cx="4876800" cy="3450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6314DB-6861-4922-8D5A-DC16405EE67E}"/>
              </a:ext>
            </a:extLst>
          </p:cNvPr>
          <p:cNvSpPr txBox="1"/>
          <p:nvPr/>
        </p:nvSpPr>
        <p:spPr>
          <a:xfrm>
            <a:off x="381000" y="2057400"/>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Tree>
    <p:extLst>
      <p:ext uri="{BB962C8B-B14F-4D97-AF65-F5344CB8AC3E}">
        <p14:creationId xmlns:p14="http://schemas.microsoft.com/office/powerpoint/2010/main" val="174564159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3314" name="Picture 2" descr="Vẽ Tranh Đề Tài Học Tập - Mỹ Thuật 6 | Tiên Tỷ Tỷ - YouTube">
            <a:extLst>
              <a:ext uri="{FF2B5EF4-FFF2-40B4-BE49-F238E27FC236}">
                <a16:creationId xmlns:a16="http://schemas.microsoft.com/office/drawing/2014/main" id="{4483F786-845D-408C-BCEE-0110E5A21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706" y="3660060"/>
            <a:ext cx="5439693" cy="305982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ách Vẽ Tranh Đề Tài Học Tập Lớp 6, Vẽ Tranh Đề Tài Học Tập Lớp 6">
            <a:extLst>
              <a:ext uri="{FF2B5EF4-FFF2-40B4-BE49-F238E27FC236}">
                <a16:creationId xmlns:a16="http://schemas.microsoft.com/office/drawing/2014/main" id="{C36E095B-0759-4641-BA02-5ECAFFD1A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11224"/>
            <a:ext cx="3805324"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ĩ thuật 8] Bài 8 - tiết 8 + 9 ĐỀ TÀI NGÀY NHÀ GIÁO VIỆT NAM | THCS Nguyễn  Du Q.1">
            <a:extLst>
              <a:ext uri="{FF2B5EF4-FFF2-40B4-BE49-F238E27FC236}">
                <a16:creationId xmlns:a16="http://schemas.microsoft.com/office/drawing/2014/main" id="{60DBC7E8-D58C-49E7-B7A0-BA501F546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714297"/>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609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51054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Bộ</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đội</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giúp</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hành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tập</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luyện</a:t>
            </a:r>
            <a:r>
              <a:rPr lang="en-US" altLang="en-US" sz="2400" b="1" dirty="0">
                <a:solidFill>
                  <a:srgbClr val="0000CC"/>
                </a:solidFill>
                <a:latin typeface="Times New Roman" panose="02020603050405020304" pitchFamily="18" charset="0"/>
              </a:rPr>
              <a:t> ở </a:t>
            </a:r>
            <a:r>
              <a:rPr lang="en-US" altLang="en-US" sz="2400" b="1" dirty="0" err="1">
                <a:solidFill>
                  <a:srgbClr val="0000CC"/>
                </a:solidFill>
                <a:latin typeface="Times New Roman" panose="02020603050405020304" pitchFamily="18" charset="0"/>
              </a:rPr>
              <a:t>thao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trường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múa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hát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với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7170" name="Picture 2" descr="Mn ơi cứu em!!! Up cho em 1 tranh vẽ (Đề tài: Bộ đội) Lưu ý: Cấm đăng ảnh  BTS, ANIME, EXO, BLACKPINK, ... nếu ko sẽ ch... - Hoc24">
            <a:extLst>
              <a:ext uri="{FF2B5EF4-FFF2-40B4-BE49-F238E27FC236}">
                <a16:creationId xmlns:a16="http://schemas.microsoft.com/office/drawing/2014/main" id="{1C4FFAA3-AF03-418B-AC63-2927532E7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694" y="1599749"/>
            <a:ext cx="5070608" cy="3429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F8DC6D-4AF9-4B77-AE23-6D93102F1889}"/>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Tree>
    <p:extLst>
      <p:ext uri="{BB962C8B-B14F-4D97-AF65-F5344CB8AC3E}">
        <p14:creationId xmlns:p14="http://schemas.microsoft.com/office/powerpoint/2010/main" val="152148578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2292" name="Picture 4" descr="Bộ] Tranh vẽ chú bộ đội hành quân, bảo vệ Tổ Quốc đẹp nhất">
            <a:extLst>
              <a:ext uri="{FF2B5EF4-FFF2-40B4-BE49-F238E27FC236}">
                <a16:creationId xmlns:a16="http://schemas.microsoft.com/office/drawing/2014/main" id="{BD055185-944C-4247-81D5-D8F67AD7F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609600"/>
            <a:ext cx="3913238" cy="275790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h Vẽ Chú Bộ Đội - Những Bức Tranh Mang Nhiều Ý Nghĩa Sâu Sắc">
            <a:extLst>
              <a:ext uri="{FF2B5EF4-FFF2-40B4-BE49-F238E27FC236}">
                <a16:creationId xmlns:a16="http://schemas.microsoft.com/office/drawing/2014/main" id="{24E21A3E-D76D-4739-BB8F-4E208FBDF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803" y="3756242"/>
            <a:ext cx="4972368" cy="279695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Ý nghĩa của những cuộc thi vẽ tranh chú bộ đội">
            <a:extLst>
              <a:ext uri="{FF2B5EF4-FFF2-40B4-BE49-F238E27FC236}">
                <a16:creationId xmlns:a16="http://schemas.microsoft.com/office/drawing/2014/main" id="{5A87628F-8ED9-4684-A798-F0B2961B5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09600"/>
            <a:ext cx="4085780" cy="275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08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876800"/>
            <a:ext cx="8763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Quê</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hương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em</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Tham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quan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rừng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đước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tham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quan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đảo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khỉ</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Cần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hoạch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muối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Cần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đánh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bắt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trên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biển</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7" name="Picture 2">
            <a:extLst>
              <a:ext uri="{FF2B5EF4-FFF2-40B4-BE49-F238E27FC236}">
                <a16:creationId xmlns:a16="http://schemas.microsoft.com/office/drawing/2014/main" id="{D64E3A76-73D0-4BD5-87AD-2CB80B369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272" y="1636620"/>
            <a:ext cx="4523128" cy="323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2F1E48F-6195-46E0-AEB2-F2B2D9753AFB}"/>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Tree>
    <p:extLst>
      <p:ext uri="{BB962C8B-B14F-4D97-AF65-F5344CB8AC3E}">
        <p14:creationId xmlns:p14="http://schemas.microsoft.com/office/powerpoint/2010/main" val="2112661241"/>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90D79177-EB85-49AB-945B-AA061FE6F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871538"/>
            <a:ext cx="3503612"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a:extLst>
              <a:ext uri="{FF2B5EF4-FFF2-40B4-BE49-F238E27FC236}">
                <a16:creationId xmlns:a16="http://schemas.microsoft.com/office/drawing/2014/main" id="{EDA92F4C-D7F3-4A7C-8230-3502A7A0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69950"/>
            <a:ext cx="35782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a:extLst>
              <a:ext uri="{FF2B5EF4-FFF2-40B4-BE49-F238E27FC236}">
                <a16:creationId xmlns:a16="http://schemas.microsoft.com/office/drawing/2014/main" id="{99B437D5-E19E-4501-AE60-34FA3AA72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3689350"/>
            <a:ext cx="365601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a:extLst>
              <a:ext uri="{FF2B5EF4-FFF2-40B4-BE49-F238E27FC236}">
                <a16:creationId xmlns:a16="http://schemas.microsoft.com/office/drawing/2014/main" id="{6DD7321F-5064-44F6-AD8C-B48303BF5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550" y="3689350"/>
            <a:ext cx="33972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953000"/>
            <a:ext cx="8763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Lễ</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hội</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Nghinh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Ông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Cần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Yên</a:t>
            </a:r>
            <a:r>
              <a:rPr lang="en-US" altLang="en-US" sz="2400" b="1" dirty="0">
                <a:solidFill>
                  <a:srgbClr val="0000CC"/>
                </a:solidFill>
                <a:latin typeface="Times New Roman" panose="02020603050405020304" pitchFamily="18" charset="0"/>
              </a:rPr>
              <a:t> ở </a:t>
            </a:r>
            <a:r>
              <a:rPr lang="en-US" altLang="en-US" sz="2400" b="1" dirty="0" err="1">
                <a:solidFill>
                  <a:srgbClr val="0000CC"/>
                </a:solidFill>
                <a:latin typeface="Times New Roman" panose="02020603050405020304" pitchFamily="18" charset="0"/>
              </a:rPr>
              <a:t>xã</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Bình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Chọi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trâu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đua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thuyền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đấu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trò</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chơi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gian</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sp>
        <p:nvSpPr>
          <p:cNvPr id="8" name="TextBox 7">
            <a:extLst>
              <a:ext uri="{FF2B5EF4-FFF2-40B4-BE49-F238E27FC236}">
                <a16:creationId xmlns:a16="http://schemas.microsoft.com/office/drawing/2014/main" id="{92F1E48F-6195-46E0-AEB2-F2B2D9753AFB}"/>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pic>
        <p:nvPicPr>
          <p:cNvPr id="8194" name="Picture 2" descr="Vẽ tranh đề tài lễ hội ngày tết đơn giản nhưng nhiều ý nghĩa">
            <a:extLst>
              <a:ext uri="{FF2B5EF4-FFF2-40B4-BE49-F238E27FC236}">
                <a16:creationId xmlns:a16="http://schemas.microsoft.com/office/drawing/2014/main" id="{8D496EF0-8745-4AC1-B7A9-4D7416B24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10" y="1607021"/>
            <a:ext cx="47625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194670"/>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1266" name="Picture 2" descr="Những gợi ý hay giúp bé vẽ tranh đề tài lễ hội">
            <a:extLst>
              <a:ext uri="{FF2B5EF4-FFF2-40B4-BE49-F238E27FC236}">
                <a16:creationId xmlns:a16="http://schemas.microsoft.com/office/drawing/2014/main" id="{33C369D7-0E1F-4255-A647-F45037BB3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51880"/>
            <a:ext cx="4114801" cy="27771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ổng hợp tranh vẽ đề tài lễ hội đẹp nhất">
            <a:extLst>
              <a:ext uri="{FF2B5EF4-FFF2-40B4-BE49-F238E27FC236}">
                <a16:creationId xmlns:a16="http://schemas.microsoft.com/office/drawing/2014/main" id="{80A581F2-B641-4C0F-B9D1-1B1A09A1E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756" y="716546"/>
            <a:ext cx="3898780" cy="271245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Đề tài lễ hội ( thiếu nhi) - Cuộc sống">
            <a:extLst>
              <a:ext uri="{FF2B5EF4-FFF2-40B4-BE49-F238E27FC236}">
                <a16:creationId xmlns:a16="http://schemas.microsoft.com/office/drawing/2014/main" id="{DD49E72C-2A3B-4631-8B06-ADD108D41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18" y="3786929"/>
            <a:ext cx="4166282" cy="277474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Ý tưởng vẽ tranh đề tài lễ hội đẹp nhất của các em thiếu nhi">
            <a:extLst>
              <a:ext uri="{FF2B5EF4-FFF2-40B4-BE49-F238E27FC236}">
                <a16:creationId xmlns:a16="http://schemas.microsoft.com/office/drawing/2014/main" id="{98EB1074-C40B-4A02-AD02-AD37167DE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3" y="3786929"/>
            <a:ext cx="3886198" cy="277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930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27703"/>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9" name="TextBox 2">
            <a:extLst>
              <a:ext uri="{FF2B5EF4-FFF2-40B4-BE49-F238E27FC236}">
                <a16:creationId xmlns:a16="http://schemas.microsoft.com/office/drawing/2014/main" id="{20D447A4-E9B9-4C23-9E30-AF8535ABCDBD}"/>
              </a:ext>
            </a:extLst>
          </p:cNvPr>
          <p:cNvSpPr txBox="1">
            <a:spLocks noChangeArrowheads="1"/>
          </p:cNvSpPr>
          <p:nvPr/>
        </p:nvSpPr>
        <p:spPr bwMode="auto">
          <a:xfrm>
            <a:off x="685800" y="167640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Đây</a:t>
            </a:r>
            <a:r>
              <a:rPr lang="en-US" altLang="en-US" sz="2800" dirty="0">
                <a:solidFill>
                  <a:srgbClr val="0000CC"/>
                </a:solidFill>
                <a:latin typeface="Times New Roman" panose="02020603050405020304" pitchFamily="18" charset="0"/>
                <a:cs typeface="Times New Roman" panose="02020603050405020304" pitchFamily="18" charset="0"/>
              </a:rPr>
              <a:t> là </a:t>
            </a:r>
            <a:r>
              <a:rPr lang="en-US" altLang="en-US" sz="2800" dirty="0" err="1">
                <a:solidFill>
                  <a:srgbClr val="0000CC"/>
                </a:solidFill>
                <a:latin typeface="Times New Roman" panose="02020603050405020304" pitchFamily="18" charset="0"/>
                <a:cs typeface="Times New Roman" panose="02020603050405020304" pitchFamily="18" charset="0"/>
              </a:rPr>
              <a:t>đê</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tài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lớn</a:t>
            </a:r>
            <a:r>
              <a:rPr lang="en-US" altLang="en-US" sz="2800" dirty="0">
                <a:solidFill>
                  <a:srgbClr val="0000CC"/>
                </a:solidFill>
                <a:latin typeface="Times New Roman" panose="02020603050405020304" pitchFamily="18" charset="0"/>
                <a:cs typeface="Times New Roman" panose="02020603050405020304" pitchFamily="18" charset="0"/>
              </a:rPr>
              <a:t> có </a:t>
            </a:r>
            <a:r>
              <a:rPr lang="en-US" altLang="en-US" sz="2800" dirty="0" err="1">
                <a:solidFill>
                  <a:srgbClr val="0000CC"/>
                </a:solidFill>
                <a:latin typeface="Times New Roman" panose="02020603050405020304" pitchFamily="18" charset="0"/>
                <a:cs typeface="Times New Roman" panose="02020603050405020304" pitchFamily="18" charset="0"/>
              </a:rPr>
              <a:t>nhiều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đê</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tài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nhỏ</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với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nội</a:t>
            </a:r>
            <a:r>
              <a:rPr lang="en-US" altLang="en-US" sz="2800" dirty="0">
                <a:solidFill>
                  <a:srgbClr val="0000CC"/>
                </a:solidFill>
                <a:latin typeface="Times New Roman" panose="02020603050405020304" pitchFamily="18" charset="0"/>
                <a:cs typeface="Times New Roman" panose="02020603050405020304" pitchFamily="18" charset="0"/>
              </a:rPr>
              <a:t> dung </a:t>
            </a:r>
            <a:r>
              <a:rPr lang="en-US" altLang="en-US" sz="2800" dirty="0" err="1">
                <a:solidFill>
                  <a:srgbClr val="0000CC"/>
                </a:solidFill>
                <a:latin typeface="Times New Roman" panose="02020603050405020304" pitchFamily="18" charset="0"/>
                <a:cs typeface="Times New Roman" panose="02020603050405020304" pitchFamily="18" charset="0"/>
              </a:rPr>
              <a:t>phong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phú</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và</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đa</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dạng</a:t>
            </a:r>
            <a:r>
              <a:rPr lang="en-US" altLang="en-US" sz="2800" dirty="0">
                <a:solidFill>
                  <a:srgbClr val="0000CC"/>
                </a:solidFill>
                <a:latin typeface="Times New Roman" panose="02020603050405020304" pitchFamily="18" charset="0"/>
                <a:cs typeface="Times New Roman" panose="02020603050405020304" pitchFamily="18" charset="0"/>
              </a:rPr>
              <a:t>:</a:t>
            </a:r>
          </a:p>
        </p:txBody>
      </p:sp>
      <p:sp>
        <p:nvSpPr>
          <p:cNvPr id="10" name="TextBox 2">
            <a:extLst>
              <a:ext uri="{FF2B5EF4-FFF2-40B4-BE49-F238E27FC236}">
                <a16:creationId xmlns:a16="http://schemas.microsoft.com/office/drawing/2014/main" id="{AA37399B-AFD4-48CF-A09F-1707F298D86E}"/>
              </a:ext>
            </a:extLst>
          </p:cNvPr>
          <p:cNvSpPr txBox="1">
            <a:spLocks noChangeArrowheads="1"/>
          </p:cNvSpPr>
          <p:nvPr/>
        </p:nvSpPr>
        <p:spPr bwMode="auto">
          <a:xfrm>
            <a:off x="685800" y="2819400"/>
            <a:ext cx="8077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Biển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đảo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quê</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hương</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Lễ</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hội</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Bộ</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đội</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Ngày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Việt</a:t>
            </a:r>
            <a:r>
              <a:rPr lang="en-US" altLang="en-US" sz="2800" dirty="0">
                <a:solidFill>
                  <a:srgbClr val="FF0000"/>
                </a:solidFill>
                <a:latin typeface="Times New Roman" panose="02020603050405020304" pitchFamily="18" charset="0"/>
                <a:cs typeface="Times New Roman" panose="02020603050405020304" pitchFamily="18" charset="0"/>
              </a:rPr>
              <a:t> Nam</a:t>
            </a: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Học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tập</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-Gia </a:t>
            </a:r>
            <a:r>
              <a:rPr lang="en-US" altLang="en-US" sz="2800" dirty="0" err="1">
                <a:solidFill>
                  <a:srgbClr val="FF0000"/>
                </a:solidFill>
                <a:latin typeface="Times New Roman" panose="02020603050405020304" pitchFamily="18" charset="0"/>
                <a:cs typeface="Times New Roman" panose="02020603050405020304" pitchFamily="18" charset="0"/>
              </a:rPr>
              <a:t>đình</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Vui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chơi</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6717400"/>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20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20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20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2000"/>
                                        <p:tgtEl>
                                          <p:spTgt spid="10">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2000"/>
                                        <p:tgtEl>
                                          <p:spTgt spid="10">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fade">
                                      <p:cBhvr>
                                        <p:cTn id="30"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4">
            <a:extLst>
              <a:ext uri="{FF2B5EF4-FFF2-40B4-BE49-F238E27FC236}">
                <a16:creationId xmlns:a16="http://schemas.microsoft.com/office/drawing/2014/main" id="{BFB707EF-B995-4C10-8208-0B615B6A8C82}"/>
              </a:ext>
            </a:extLst>
          </p:cNvPr>
          <p:cNvSpPr>
            <a:spLocks noChangeArrowheads="1" noChangeShapeType="1" noTextEdit="1"/>
          </p:cNvSpPr>
          <p:nvPr/>
        </p:nvSpPr>
        <p:spPr bwMode="auto">
          <a:xfrm>
            <a:off x="1635125" y="3581400"/>
            <a:ext cx="5715000" cy="1143000"/>
          </a:xfrm>
          <a:prstGeom prst="rect">
            <a:avLst/>
          </a:prstGeom>
        </p:spPr>
        <p:txBody>
          <a:bodyPr wrap="none" fromWordArt="1">
            <a:prstTxWarp prst="textPlain">
              <a:avLst>
                <a:gd name="adj" fmla="val 50000"/>
              </a:avLst>
            </a:prstTxWarp>
          </a:bodyPr>
          <a:lstStyle/>
          <a:p>
            <a:pPr algn="ctr"/>
            <a:endParaRPr lang="en-US" sz="3600" b="1" kern="1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4099" name="Line 8">
            <a:extLst>
              <a:ext uri="{FF2B5EF4-FFF2-40B4-BE49-F238E27FC236}">
                <a16:creationId xmlns:a16="http://schemas.microsoft.com/office/drawing/2014/main" id="{D26B80C0-D955-41FE-9F35-53537BF23744}"/>
              </a:ext>
            </a:extLst>
          </p:cNvPr>
          <p:cNvSpPr>
            <a:spLocks noChangeShapeType="1"/>
          </p:cNvSpPr>
          <p:nvPr/>
        </p:nvSpPr>
        <p:spPr bwMode="auto">
          <a:xfrm>
            <a:off x="685800" y="304800"/>
            <a:ext cx="0" cy="6248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 name="Line 9">
            <a:extLst>
              <a:ext uri="{FF2B5EF4-FFF2-40B4-BE49-F238E27FC236}">
                <a16:creationId xmlns:a16="http://schemas.microsoft.com/office/drawing/2014/main" id="{7A204B91-1DF8-41BC-B990-571A648AD37F}"/>
              </a:ext>
            </a:extLst>
          </p:cNvPr>
          <p:cNvSpPr>
            <a:spLocks noChangeShapeType="1"/>
          </p:cNvSpPr>
          <p:nvPr/>
        </p:nvSpPr>
        <p:spPr bwMode="auto">
          <a:xfrm>
            <a:off x="8458200" y="152400"/>
            <a:ext cx="0" cy="64008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Line 10">
            <a:extLst>
              <a:ext uri="{FF2B5EF4-FFF2-40B4-BE49-F238E27FC236}">
                <a16:creationId xmlns:a16="http://schemas.microsoft.com/office/drawing/2014/main" id="{20576819-3D2A-48CB-955E-418CDA0DD8EC}"/>
              </a:ext>
            </a:extLst>
          </p:cNvPr>
          <p:cNvSpPr>
            <a:spLocks noChangeShapeType="1"/>
          </p:cNvSpPr>
          <p:nvPr/>
        </p:nvSpPr>
        <p:spPr bwMode="auto">
          <a:xfrm>
            <a:off x="533400" y="0"/>
            <a:ext cx="0" cy="65532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 name="Line 11">
            <a:extLst>
              <a:ext uri="{FF2B5EF4-FFF2-40B4-BE49-F238E27FC236}">
                <a16:creationId xmlns:a16="http://schemas.microsoft.com/office/drawing/2014/main" id="{6FCA6D4F-1F55-41E4-9D80-6E358DB5C80F}"/>
              </a:ext>
            </a:extLst>
          </p:cNvPr>
          <p:cNvSpPr>
            <a:spLocks noChangeShapeType="1"/>
          </p:cNvSpPr>
          <p:nvPr/>
        </p:nvSpPr>
        <p:spPr bwMode="auto">
          <a:xfrm>
            <a:off x="8610600" y="457200"/>
            <a:ext cx="0" cy="6400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 name="Line 12">
            <a:extLst>
              <a:ext uri="{FF2B5EF4-FFF2-40B4-BE49-F238E27FC236}">
                <a16:creationId xmlns:a16="http://schemas.microsoft.com/office/drawing/2014/main" id="{388FE783-FCDB-4875-9E46-7E941F244980}"/>
              </a:ext>
            </a:extLst>
          </p:cNvPr>
          <p:cNvSpPr>
            <a:spLocks noChangeShapeType="1"/>
          </p:cNvSpPr>
          <p:nvPr/>
        </p:nvSpPr>
        <p:spPr bwMode="auto">
          <a:xfrm flipH="1">
            <a:off x="381000" y="6172200"/>
            <a:ext cx="8458200" cy="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 name="Line 13">
            <a:extLst>
              <a:ext uri="{FF2B5EF4-FFF2-40B4-BE49-F238E27FC236}">
                <a16:creationId xmlns:a16="http://schemas.microsoft.com/office/drawing/2014/main" id="{4A373E72-6094-4472-AD13-F36CEC916460}"/>
              </a:ext>
            </a:extLst>
          </p:cNvPr>
          <p:cNvSpPr>
            <a:spLocks noChangeShapeType="1"/>
          </p:cNvSpPr>
          <p:nvPr/>
        </p:nvSpPr>
        <p:spPr bwMode="auto">
          <a:xfrm flipH="1">
            <a:off x="304800" y="6324600"/>
            <a:ext cx="82296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105" name="Picture 14">
            <a:extLst>
              <a:ext uri="{FF2B5EF4-FFF2-40B4-BE49-F238E27FC236}">
                <a16:creationId xmlns:a16="http://schemas.microsoft.com/office/drawing/2014/main" id="{E8D2165A-5CE0-4BB1-894C-ACCF763F0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724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5">
            <a:extLst>
              <a:ext uri="{FF2B5EF4-FFF2-40B4-BE49-F238E27FC236}">
                <a16:creationId xmlns:a16="http://schemas.microsoft.com/office/drawing/2014/main" id="{D0A743F5-517E-4E47-A1EB-20AABA4E5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Line 25">
            <a:extLst>
              <a:ext uri="{FF2B5EF4-FFF2-40B4-BE49-F238E27FC236}">
                <a16:creationId xmlns:a16="http://schemas.microsoft.com/office/drawing/2014/main" id="{F151610F-6634-4FB3-AAA3-B84F3615FAD0}"/>
              </a:ext>
            </a:extLst>
          </p:cNvPr>
          <p:cNvSpPr>
            <a:spLocks noChangeShapeType="1"/>
          </p:cNvSpPr>
          <p:nvPr/>
        </p:nvSpPr>
        <p:spPr bwMode="auto">
          <a:xfrm rot="-5400000">
            <a:off x="4457700" y="-3771900"/>
            <a:ext cx="0" cy="87630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 name="Line 26">
            <a:extLst>
              <a:ext uri="{FF2B5EF4-FFF2-40B4-BE49-F238E27FC236}">
                <a16:creationId xmlns:a16="http://schemas.microsoft.com/office/drawing/2014/main" id="{9609B702-7D7A-4C6E-9729-A72730F6BC8D}"/>
              </a:ext>
            </a:extLst>
          </p:cNvPr>
          <p:cNvSpPr>
            <a:spLocks noChangeShapeType="1"/>
          </p:cNvSpPr>
          <p:nvPr/>
        </p:nvSpPr>
        <p:spPr bwMode="auto">
          <a:xfrm rot="5400000" flipV="1">
            <a:off x="4610100" y="-3924300"/>
            <a:ext cx="0" cy="8763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109" name="Picture 27">
            <a:extLst>
              <a:ext uri="{FF2B5EF4-FFF2-40B4-BE49-F238E27FC236}">
                <a16:creationId xmlns:a16="http://schemas.microsoft.com/office/drawing/2014/main" id="{08174569-561C-43C2-8F49-CB755F98B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0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28">
            <a:extLst>
              <a:ext uri="{FF2B5EF4-FFF2-40B4-BE49-F238E27FC236}">
                <a16:creationId xmlns:a16="http://schemas.microsoft.com/office/drawing/2014/main" id="{D02F7885-367A-4931-BCD7-1AFA920DE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Box 1">
            <a:extLst>
              <a:ext uri="{FF2B5EF4-FFF2-40B4-BE49-F238E27FC236}">
                <a16:creationId xmlns:a16="http://schemas.microsoft.com/office/drawing/2014/main" id="{BD72BFDC-486C-4AE3-A291-CA90A6FF84DF}"/>
              </a:ext>
            </a:extLst>
          </p:cNvPr>
          <p:cNvSpPr txBox="1">
            <a:spLocks noChangeArrowheads="1"/>
          </p:cNvSpPr>
          <p:nvPr/>
        </p:nvSpPr>
        <p:spPr bwMode="auto">
          <a:xfrm flipH="1">
            <a:off x="1219200" y="1050925"/>
            <a:ext cx="6991350" cy="3477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US" altLang="en-US" sz="3600" b="1" dirty="0" err="1">
                <a:solidFill>
                  <a:schemeClr val="accent2"/>
                </a:solidFill>
                <a:latin typeface="Times New Roman" panose="02020603050405020304" pitchFamily="18" charset="0"/>
                <a:cs typeface="Times New Roman" panose="02020603050405020304" pitchFamily="18" charset="0"/>
              </a:rPr>
              <a:t>Mĩ</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thuật</a:t>
            </a:r>
            <a:r>
              <a:rPr lang="en-US" altLang="en-US" sz="3600" b="1" dirty="0">
                <a:solidFill>
                  <a:schemeClr val="accent2"/>
                </a:solidFill>
                <a:latin typeface="Times New Roman" panose="02020603050405020304" pitchFamily="18" charset="0"/>
                <a:cs typeface="Times New Roman" panose="02020603050405020304" pitchFamily="18" charset="0"/>
              </a:rPr>
              <a:t> 9</a:t>
            </a:r>
          </a:p>
          <a:p>
            <a:pPr algn="ctr">
              <a:spcBef>
                <a:spcPct val="0"/>
              </a:spcBef>
              <a:buFontTx/>
              <a:buNone/>
              <a:defRPr/>
            </a:pPr>
            <a:r>
              <a:rPr lang="en-US" altLang="en-US" sz="3600" b="1" dirty="0" err="1">
                <a:solidFill>
                  <a:schemeClr val="accent2"/>
                </a:solidFill>
                <a:latin typeface="Times New Roman" panose="02020603050405020304" pitchFamily="18" charset="0"/>
                <a:cs typeface="Times New Roman" panose="02020603050405020304" pitchFamily="18" charset="0"/>
              </a:rPr>
              <a:t>Chủ</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đề</a:t>
            </a:r>
            <a:r>
              <a:rPr lang="en-US" altLang="en-US" sz="3600" b="1" dirty="0">
                <a:solidFill>
                  <a:schemeClr val="accent2"/>
                </a:solidFill>
                <a:latin typeface="Times New Roman" panose="02020603050405020304" pitchFamily="18" charset="0"/>
                <a:cs typeface="Times New Roman" panose="02020603050405020304" pitchFamily="18" charset="0"/>
              </a:rPr>
              <a:t> 2: </a:t>
            </a:r>
            <a:r>
              <a:rPr lang="en-US" altLang="en-US" sz="3600" b="1" dirty="0" err="1">
                <a:solidFill>
                  <a:schemeClr val="accent2"/>
                </a:solidFill>
                <a:latin typeface="Times New Roman" panose="02020603050405020304" pitchFamily="18" charset="0"/>
                <a:cs typeface="Times New Roman" panose="02020603050405020304" pitchFamily="18" charset="0"/>
              </a:rPr>
              <a:t>Vẽ</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cuộc</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sống</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quanh</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em</a:t>
            </a:r>
            <a:endParaRPr lang="en-US" altLang="en-US" sz="3600" b="1" dirty="0">
              <a:solidFill>
                <a:schemeClr val="accent2"/>
              </a:solidFill>
              <a:latin typeface="Times New Roman" panose="02020603050405020304" pitchFamily="18" charset="0"/>
              <a:cs typeface="Times New Roman" panose="02020603050405020304" pitchFamily="18" charset="0"/>
            </a:endParaRPr>
          </a:p>
          <a:p>
            <a:pPr>
              <a:spcBef>
                <a:spcPct val="0"/>
              </a:spcBef>
              <a:buFontTx/>
              <a:buNone/>
              <a:defRPr/>
            </a:pPr>
            <a:endParaRPr lang="en-US" sz="2800" kern="10" dirty="0">
              <a:ln w="15875">
                <a:solidFill>
                  <a:srgbClr val="FF0000"/>
                </a:solidFill>
                <a:round/>
                <a:headEnd/>
                <a:tailEnd/>
              </a:ln>
              <a:solidFill>
                <a:schemeClr val="tx2"/>
              </a:solidFill>
              <a:latin typeface="Times New Roman" panose="02020603050405020304" pitchFamily="18" charset="0"/>
              <a:cs typeface="Times New Roman" panose="02020603050405020304" pitchFamily="18" charset="0"/>
            </a:endParaRPr>
          </a:p>
          <a:p>
            <a:pPr>
              <a:spcBef>
                <a:spcPct val="0"/>
              </a:spcBef>
              <a:buFontTx/>
              <a:buNone/>
              <a:defRPr/>
            </a:pPr>
            <a:r>
              <a:rPr lang="en-US" sz="2800" kern="10" dirty="0" err="1">
                <a:ln w="15875">
                  <a:solidFill>
                    <a:srgbClr val="FF0000"/>
                  </a:solidFill>
                  <a:round/>
                  <a:headEnd/>
                  <a:tailEnd/>
                </a:ln>
                <a:solidFill>
                  <a:schemeClr val="tx2"/>
                </a:solidFill>
                <a:latin typeface="Times New Roman" panose="02020603050405020304" pitchFamily="18" charset="0"/>
                <a:cs typeface="Times New Roman" panose="02020603050405020304" pitchFamily="18" charset="0"/>
              </a:rPr>
              <a:t>Tiết</a:t>
            </a:r>
            <a:r>
              <a:rPr lang="en-US" sz="2800" kern="10" dirty="0">
                <a:ln w="15875">
                  <a:solidFill>
                    <a:srgbClr val="FF0000"/>
                  </a:solidFill>
                  <a:round/>
                  <a:headEnd/>
                  <a:tailEnd/>
                </a:ln>
                <a:solidFill>
                  <a:schemeClr val="tx2"/>
                </a:solidFill>
                <a:latin typeface="Times New Roman" panose="02020603050405020304" pitchFamily="18" charset="0"/>
                <a:cs typeface="Times New Roman" panose="02020603050405020304" pitchFamily="18" charset="0"/>
              </a:rPr>
              <a:t> 1:</a:t>
            </a:r>
            <a:r>
              <a:rPr lang="en-US" altLang="en-US" sz="2800" b="1" dirty="0">
                <a:solidFill>
                  <a:schemeClr val="accent2"/>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Tập</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vẽ</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dáng</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người</a:t>
            </a:r>
            <a:endPar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a:p>
            <a:pPr>
              <a:spcBef>
                <a:spcPct val="0"/>
              </a:spcBef>
              <a:buFontTx/>
              <a:buNone/>
              <a:defRPr/>
            </a:pPr>
            <a:r>
              <a:rPr lang="en-US" sz="2800" kern="10" dirty="0" err="1">
                <a:ln w="15875">
                  <a:solidFill>
                    <a:srgbClr val="FF0000"/>
                  </a:solidFill>
                  <a:round/>
                  <a:headEnd/>
                  <a:tailEnd/>
                </a:ln>
                <a:solidFill>
                  <a:schemeClr val="tx2"/>
                </a:solidFill>
                <a:latin typeface="Times New Roman" panose="02020603050405020304" pitchFamily="18" charset="0"/>
                <a:cs typeface="Times New Roman" panose="02020603050405020304" pitchFamily="18" charset="0"/>
              </a:rPr>
              <a:t>Tiết</a:t>
            </a:r>
            <a:r>
              <a:rPr lang="en-US" sz="2800" kern="10" dirty="0">
                <a:ln w="15875">
                  <a:solidFill>
                    <a:srgbClr val="FF0000"/>
                  </a:solidFill>
                  <a:round/>
                  <a:headEnd/>
                  <a:tailEnd/>
                </a:ln>
                <a:solidFill>
                  <a:schemeClr val="tx2"/>
                </a:solidFill>
                <a:latin typeface="Times New Roman" panose="02020603050405020304" pitchFamily="18" charset="0"/>
                <a:cs typeface="Times New Roman" panose="02020603050405020304" pitchFamily="18" charset="0"/>
              </a:rPr>
              <a:t> 2:</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Vẽ</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tranh</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đề</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tài</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tự</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do</a:t>
            </a:r>
          </a:p>
          <a:p>
            <a:pPr>
              <a:spcBef>
                <a:spcPct val="0"/>
              </a:spcBef>
              <a:buFontTx/>
              <a:buNone/>
              <a:defRPr/>
            </a:pPr>
            <a:r>
              <a:rPr lang="en-US" sz="2800" kern="10" dirty="0" err="1">
                <a:ln w="15875">
                  <a:solidFill>
                    <a:srgbClr val="FF0000"/>
                  </a:solidFill>
                  <a:round/>
                  <a:headEnd/>
                  <a:tailEnd/>
                </a:ln>
                <a:solidFill>
                  <a:schemeClr val="tx2"/>
                </a:solidFill>
                <a:latin typeface="Times New Roman" panose="02020603050405020304" pitchFamily="18" charset="0"/>
                <a:cs typeface="Times New Roman" panose="02020603050405020304" pitchFamily="18" charset="0"/>
              </a:rPr>
              <a:t>Tiết</a:t>
            </a:r>
            <a:r>
              <a:rPr lang="en-US" sz="2800" kern="10" dirty="0">
                <a:ln w="15875">
                  <a:solidFill>
                    <a:srgbClr val="FF0000"/>
                  </a:solidFill>
                  <a:round/>
                  <a:headEnd/>
                  <a:tailEnd/>
                </a:ln>
                <a:solidFill>
                  <a:schemeClr val="tx2"/>
                </a:solidFill>
                <a:latin typeface="Times New Roman" panose="02020603050405020304" pitchFamily="18" charset="0"/>
                <a:cs typeface="Times New Roman" panose="02020603050405020304" pitchFamily="18" charset="0"/>
              </a:rPr>
              <a:t> 3, 4: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Vẽ</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tranh</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đề</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tài</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Lễ</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hội</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quê</a:t>
            </a:r>
            <a:r>
              <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en-US" sz="2800" b="1" kern="10" dirty="0" err="1">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hương</a:t>
            </a:r>
            <a:endParaRPr lang="en-US" sz="28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defRPr/>
            </a:pPr>
            <a:endParaRPr lang="en-US" altLang="en-US" sz="3600" b="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27703"/>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7" name="Text Box 4">
            <a:extLst>
              <a:ext uri="{FF2B5EF4-FFF2-40B4-BE49-F238E27FC236}">
                <a16:creationId xmlns:a16="http://schemas.microsoft.com/office/drawing/2014/main" id="{01FEB819-B427-484B-AE6C-BC8F043E0FF7}"/>
              </a:ext>
            </a:extLst>
          </p:cNvPr>
          <p:cNvSpPr txBox="1">
            <a:spLocks noChangeArrowheads="1"/>
          </p:cNvSpPr>
          <p:nvPr/>
        </p:nvSpPr>
        <p:spPr bwMode="auto">
          <a:xfrm>
            <a:off x="457200" y="1600200"/>
            <a:ext cx="315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II. CÁCH VẼ TRANH</a:t>
            </a:r>
          </a:p>
        </p:txBody>
      </p:sp>
      <p:sp>
        <p:nvSpPr>
          <p:cNvPr id="8" name="TextBox 7">
            <a:extLst>
              <a:ext uri="{FF2B5EF4-FFF2-40B4-BE49-F238E27FC236}">
                <a16:creationId xmlns:a16="http://schemas.microsoft.com/office/drawing/2014/main" id="{E7E082C1-0628-4A15-97E8-92A16113EE9E}"/>
              </a:ext>
            </a:extLst>
          </p:cNvPr>
          <p:cNvSpPr txBox="1">
            <a:spLocks noChangeArrowheads="1"/>
          </p:cNvSpPr>
          <p:nvPr/>
        </p:nvSpPr>
        <p:spPr bwMode="auto">
          <a:xfrm>
            <a:off x="838200" y="1981200"/>
            <a:ext cx="4469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đề</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tài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nội</a:t>
            </a:r>
            <a:r>
              <a:rPr lang="en-US" altLang="en-US" sz="2800" dirty="0">
                <a:solidFill>
                  <a:srgbClr val="FF0000"/>
                </a:solidFill>
                <a:latin typeface="Times New Roman" panose="02020603050405020304" pitchFamily="18" charset="0"/>
                <a:cs typeface="Times New Roman" panose="02020603050405020304" pitchFamily="18" charset="0"/>
              </a:rPr>
              <a:t> dung.</a:t>
            </a:r>
            <a:r>
              <a:rPr lang="en-US" altLang="en-US" sz="2800" dirty="0">
                <a:solidFill>
                  <a:srgbClr val="FF0000"/>
                </a:solidFill>
              </a:rPr>
              <a:t> </a:t>
            </a:r>
          </a:p>
        </p:txBody>
      </p:sp>
      <p:sp>
        <p:nvSpPr>
          <p:cNvPr id="12" name="TextBox 11">
            <a:extLst>
              <a:ext uri="{FF2B5EF4-FFF2-40B4-BE49-F238E27FC236}">
                <a16:creationId xmlns:a16="http://schemas.microsoft.com/office/drawing/2014/main" id="{E032CBBD-4849-416A-BB95-EFB9DF78FB6F}"/>
              </a:ext>
            </a:extLst>
          </p:cNvPr>
          <p:cNvSpPr txBox="1">
            <a:spLocks noChangeArrowheads="1"/>
          </p:cNvSpPr>
          <p:nvPr/>
        </p:nvSpPr>
        <p:spPr bwMode="auto">
          <a:xfrm>
            <a:off x="838200" y="2514600"/>
            <a:ext cx="784862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Phác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mảng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phân</a:t>
            </a:r>
            <a:r>
              <a:rPr lang="en-US" altLang="en-US" sz="2800" dirty="0">
                <a:solidFill>
                  <a:srgbClr val="FF0000"/>
                </a:solidFill>
                <a:latin typeface="Times New Roman" panose="02020603050405020304" pitchFamily="18" charset="0"/>
                <a:cs typeface="Times New Roman" panose="02020603050405020304" pitchFamily="18" charset="0"/>
              </a:rPr>
              <a:t> chia </a:t>
            </a:r>
            <a:r>
              <a:rPr lang="en-US" altLang="en-US" sz="2800" dirty="0" err="1">
                <a:solidFill>
                  <a:srgbClr val="FF0000"/>
                </a:solidFill>
                <a:latin typeface="Times New Roman" panose="02020603050405020304" pitchFamily="18" charset="0"/>
                <a:cs typeface="Times New Roman" panose="02020603050405020304" pitchFamily="18" charset="0"/>
              </a:rPr>
              <a:t>bố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cục</a:t>
            </a:r>
            <a:r>
              <a:rPr lang="en-US" altLang="en-US" sz="2800"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Vận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người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để</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sắp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xếp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vào</a:t>
            </a:r>
            <a:r>
              <a:rPr lang="en-US" altLang="en-US" sz="2800" dirty="0">
                <a:solidFill>
                  <a:srgbClr val="FF0000"/>
                </a:solidFill>
                <a:latin typeface="Times New Roman" panose="02020603050405020304" pitchFamily="18" charset="0"/>
                <a:cs typeface="Times New Roman" panose="02020603050405020304" pitchFamily="18" charset="0"/>
              </a:rPr>
              <a:t> </a:t>
            </a:r>
          </a:p>
          <a:p>
            <a:pPr eaLnBrk="1" hangingPunct="1"/>
            <a:r>
              <a:rPr lang="en-US" altLang="en-US" sz="2800" dirty="0" err="1">
                <a:solidFill>
                  <a:srgbClr val="FF0000"/>
                </a:solidFill>
                <a:latin typeface="Times New Roman" panose="02020603050405020304" pitchFamily="18" charset="0"/>
                <a:cs typeface="Times New Roman" panose="02020603050405020304" pitchFamily="18" charset="0"/>
              </a:rPr>
              <a:t>bố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cục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tranh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phù</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hợp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với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đề</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tài</a:t>
            </a:r>
            <a:r>
              <a:rPr lang="en-US" altLang="en-US" sz="2800"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Vẽ</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thêm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ảnh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tranh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endParaRPr>
          </a:p>
        </p:txBody>
      </p:sp>
      <p:sp>
        <p:nvSpPr>
          <p:cNvPr id="13" name="TextBox 12">
            <a:extLst>
              <a:ext uri="{FF2B5EF4-FFF2-40B4-BE49-F238E27FC236}">
                <a16:creationId xmlns:a16="http://schemas.microsoft.com/office/drawing/2014/main" id="{30FFDE1A-3EBF-4771-9629-A0ED5231BB9F}"/>
              </a:ext>
            </a:extLst>
          </p:cNvPr>
          <p:cNvSpPr txBox="1">
            <a:spLocks noChangeArrowheads="1"/>
          </p:cNvSpPr>
          <p:nvPr/>
        </p:nvSpPr>
        <p:spPr bwMode="auto">
          <a:xfrm>
            <a:off x="838200" y="4276725"/>
            <a:ext cx="1662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Ve</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màu</a:t>
            </a:r>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a:solidFill>
                  <a:srgbClr val="FF0000"/>
                </a:solidFill>
              </a:rPr>
              <a:t> </a:t>
            </a:r>
          </a:p>
        </p:txBody>
      </p:sp>
    </p:spTree>
    <p:extLst>
      <p:ext uri="{BB962C8B-B14F-4D97-AF65-F5344CB8AC3E}">
        <p14:creationId xmlns:p14="http://schemas.microsoft.com/office/powerpoint/2010/main" val="193110243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amera.wav"/>
                                        </p:tgtEl>
                                      </p:cMediaNode>
                                    </p:audio>
                                  </p:subTnLst>
                                </p:cTn>
                              </p:par>
                              <p:par>
                                <p:cTn id="11" presetID="1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lide(fromBottom)">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1516">
            <a:extLst>
              <a:ext uri="{FF2B5EF4-FFF2-40B4-BE49-F238E27FC236}">
                <a16:creationId xmlns:a16="http://schemas.microsoft.com/office/drawing/2014/main" id="{1B6B741C-52C7-4955-8EC0-5A538AC77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3">
            <a:extLst>
              <a:ext uri="{FF2B5EF4-FFF2-40B4-BE49-F238E27FC236}">
                <a16:creationId xmlns:a16="http://schemas.microsoft.com/office/drawing/2014/main" id="{3D42968B-294B-40ED-804D-65CB18D08824}"/>
              </a:ext>
            </a:extLst>
          </p:cNvPr>
          <p:cNvSpPr>
            <a:spLocks noChangeShapeType="1"/>
          </p:cNvSpPr>
          <p:nvPr/>
        </p:nvSpPr>
        <p:spPr bwMode="auto">
          <a:xfrm>
            <a:off x="533400" y="5334000"/>
            <a:ext cx="9906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4">
            <a:extLst>
              <a:ext uri="{FF2B5EF4-FFF2-40B4-BE49-F238E27FC236}">
                <a16:creationId xmlns:a16="http://schemas.microsoft.com/office/drawing/2014/main" id="{D9B10B2F-F028-46F3-8B58-F3E82A231E4F}"/>
              </a:ext>
            </a:extLst>
          </p:cNvPr>
          <p:cNvSpPr>
            <a:spLocks noChangeShapeType="1"/>
          </p:cNvSpPr>
          <p:nvPr/>
        </p:nvSpPr>
        <p:spPr bwMode="auto">
          <a:xfrm flipV="1">
            <a:off x="533400" y="3962400"/>
            <a:ext cx="6858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5">
            <a:extLst>
              <a:ext uri="{FF2B5EF4-FFF2-40B4-BE49-F238E27FC236}">
                <a16:creationId xmlns:a16="http://schemas.microsoft.com/office/drawing/2014/main" id="{A172B8D5-0D0D-4D58-BF54-252128B0A66C}"/>
              </a:ext>
            </a:extLst>
          </p:cNvPr>
          <p:cNvSpPr>
            <a:spLocks noChangeShapeType="1"/>
          </p:cNvSpPr>
          <p:nvPr/>
        </p:nvSpPr>
        <p:spPr bwMode="auto">
          <a:xfrm flipV="1">
            <a:off x="1219200" y="2667000"/>
            <a:ext cx="228600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6">
            <a:extLst>
              <a:ext uri="{FF2B5EF4-FFF2-40B4-BE49-F238E27FC236}">
                <a16:creationId xmlns:a16="http://schemas.microsoft.com/office/drawing/2014/main" id="{1B273E08-1023-4024-82B8-E2A627C304A1}"/>
              </a:ext>
            </a:extLst>
          </p:cNvPr>
          <p:cNvSpPr>
            <a:spLocks noChangeShapeType="1"/>
          </p:cNvSpPr>
          <p:nvPr/>
        </p:nvSpPr>
        <p:spPr bwMode="auto">
          <a:xfrm>
            <a:off x="3581400" y="2590800"/>
            <a:ext cx="312420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9">
            <a:extLst>
              <a:ext uri="{FF2B5EF4-FFF2-40B4-BE49-F238E27FC236}">
                <a16:creationId xmlns:a16="http://schemas.microsoft.com/office/drawing/2014/main" id="{8F2A05D2-471D-41E6-B259-BEFFB8D2C564}"/>
              </a:ext>
            </a:extLst>
          </p:cNvPr>
          <p:cNvSpPr>
            <a:spLocks noChangeShapeType="1"/>
          </p:cNvSpPr>
          <p:nvPr/>
        </p:nvSpPr>
        <p:spPr bwMode="auto">
          <a:xfrm flipV="1">
            <a:off x="1524000" y="5105400"/>
            <a:ext cx="10668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0">
            <a:extLst>
              <a:ext uri="{FF2B5EF4-FFF2-40B4-BE49-F238E27FC236}">
                <a16:creationId xmlns:a16="http://schemas.microsoft.com/office/drawing/2014/main" id="{D96D758D-0BB2-4F9F-A388-56BAB0787550}"/>
              </a:ext>
            </a:extLst>
          </p:cNvPr>
          <p:cNvSpPr>
            <a:spLocks noChangeShapeType="1"/>
          </p:cNvSpPr>
          <p:nvPr/>
        </p:nvSpPr>
        <p:spPr bwMode="auto">
          <a:xfrm flipV="1">
            <a:off x="2590800" y="4724400"/>
            <a:ext cx="838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1">
            <a:extLst>
              <a:ext uri="{FF2B5EF4-FFF2-40B4-BE49-F238E27FC236}">
                <a16:creationId xmlns:a16="http://schemas.microsoft.com/office/drawing/2014/main" id="{9444E780-148C-4525-B0BE-5C7AB1A32FC1}"/>
              </a:ext>
            </a:extLst>
          </p:cNvPr>
          <p:cNvSpPr>
            <a:spLocks noChangeShapeType="1"/>
          </p:cNvSpPr>
          <p:nvPr/>
        </p:nvSpPr>
        <p:spPr bwMode="auto">
          <a:xfrm>
            <a:off x="3429000" y="4724400"/>
            <a:ext cx="1524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2">
            <a:extLst>
              <a:ext uri="{FF2B5EF4-FFF2-40B4-BE49-F238E27FC236}">
                <a16:creationId xmlns:a16="http://schemas.microsoft.com/office/drawing/2014/main" id="{EA34B9A2-F7E4-42D5-8B81-B0F99876FF62}"/>
              </a:ext>
            </a:extLst>
          </p:cNvPr>
          <p:cNvSpPr>
            <a:spLocks noChangeShapeType="1"/>
          </p:cNvSpPr>
          <p:nvPr/>
        </p:nvSpPr>
        <p:spPr bwMode="auto">
          <a:xfrm>
            <a:off x="3581400" y="5562600"/>
            <a:ext cx="2819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
            <a:extLst>
              <a:ext uri="{FF2B5EF4-FFF2-40B4-BE49-F238E27FC236}">
                <a16:creationId xmlns:a16="http://schemas.microsoft.com/office/drawing/2014/main" id="{600E5AB9-5A48-410F-B739-E2763B16AC0A}"/>
              </a:ext>
            </a:extLst>
          </p:cNvPr>
          <p:cNvSpPr>
            <a:spLocks noChangeShapeType="1"/>
          </p:cNvSpPr>
          <p:nvPr/>
        </p:nvSpPr>
        <p:spPr bwMode="auto">
          <a:xfrm flipV="1">
            <a:off x="6400800" y="4953000"/>
            <a:ext cx="3810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5">
            <a:extLst>
              <a:ext uri="{FF2B5EF4-FFF2-40B4-BE49-F238E27FC236}">
                <a16:creationId xmlns:a16="http://schemas.microsoft.com/office/drawing/2014/main" id="{4C0E23E3-9D27-4961-9E79-E703FA672BCF}"/>
              </a:ext>
            </a:extLst>
          </p:cNvPr>
          <p:cNvSpPr>
            <a:spLocks noChangeShapeType="1"/>
          </p:cNvSpPr>
          <p:nvPr/>
        </p:nvSpPr>
        <p:spPr bwMode="auto">
          <a:xfrm>
            <a:off x="0" y="5410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7">
            <a:extLst>
              <a:ext uri="{FF2B5EF4-FFF2-40B4-BE49-F238E27FC236}">
                <a16:creationId xmlns:a16="http://schemas.microsoft.com/office/drawing/2014/main" id="{85A50272-EEBB-48C1-9D3A-DB23022DFD25}"/>
              </a:ext>
            </a:extLst>
          </p:cNvPr>
          <p:cNvSpPr>
            <a:spLocks noChangeShapeType="1"/>
          </p:cNvSpPr>
          <p:nvPr/>
        </p:nvSpPr>
        <p:spPr bwMode="auto">
          <a:xfrm>
            <a:off x="457200" y="5410200"/>
            <a:ext cx="307975"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8">
            <a:extLst>
              <a:ext uri="{FF2B5EF4-FFF2-40B4-BE49-F238E27FC236}">
                <a16:creationId xmlns:a16="http://schemas.microsoft.com/office/drawing/2014/main" id="{7153C376-8F13-4C6D-BD9B-8E64BECF855E}"/>
              </a:ext>
            </a:extLst>
          </p:cNvPr>
          <p:cNvSpPr>
            <a:spLocks noChangeShapeType="1"/>
          </p:cNvSpPr>
          <p:nvPr/>
        </p:nvSpPr>
        <p:spPr bwMode="auto">
          <a:xfrm flipH="1">
            <a:off x="228600" y="6019800"/>
            <a:ext cx="5334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9">
            <a:extLst>
              <a:ext uri="{FF2B5EF4-FFF2-40B4-BE49-F238E27FC236}">
                <a16:creationId xmlns:a16="http://schemas.microsoft.com/office/drawing/2014/main" id="{C58A8A2F-A4BA-4DF0-973F-4B7720FED636}"/>
              </a:ext>
            </a:extLst>
          </p:cNvPr>
          <p:cNvSpPr>
            <a:spLocks noChangeShapeType="1"/>
          </p:cNvSpPr>
          <p:nvPr/>
        </p:nvSpPr>
        <p:spPr bwMode="auto">
          <a:xfrm>
            <a:off x="2438400" y="5410200"/>
            <a:ext cx="1524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0">
            <a:extLst>
              <a:ext uri="{FF2B5EF4-FFF2-40B4-BE49-F238E27FC236}">
                <a16:creationId xmlns:a16="http://schemas.microsoft.com/office/drawing/2014/main" id="{0B69E68B-F827-405D-94D5-E330B14341B3}"/>
              </a:ext>
            </a:extLst>
          </p:cNvPr>
          <p:cNvSpPr>
            <a:spLocks noChangeShapeType="1"/>
          </p:cNvSpPr>
          <p:nvPr/>
        </p:nvSpPr>
        <p:spPr bwMode="auto">
          <a:xfrm>
            <a:off x="2514600" y="5334000"/>
            <a:ext cx="2438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1">
            <a:extLst>
              <a:ext uri="{FF2B5EF4-FFF2-40B4-BE49-F238E27FC236}">
                <a16:creationId xmlns:a16="http://schemas.microsoft.com/office/drawing/2014/main" id="{615F674E-6516-4EA3-9458-6832B7BC00ED}"/>
              </a:ext>
            </a:extLst>
          </p:cNvPr>
          <p:cNvSpPr>
            <a:spLocks noChangeShapeType="1"/>
          </p:cNvSpPr>
          <p:nvPr/>
        </p:nvSpPr>
        <p:spPr bwMode="auto">
          <a:xfrm flipV="1">
            <a:off x="5029200" y="5334000"/>
            <a:ext cx="2438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2">
            <a:extLst>
              <a:ext uri="{FF2B5EF4-FFF2-40B4-BE49-F238E27FC236}">
                <a16:creationId xmlns:a16="http://schemas.microsoft.com/office/drawing/2014/main" id="{E236145C-06FC-4E9D-9B4C-EFDA1DFD83D0}"/>
              </a:ext>
            </a:extLst>
          </p:cNvPr>
          <p:cNvSpPr>
            <a:spLocks noChangeShapeType="1"/>
          </p:cNvSpPr>
          <p:nvPr/>
        </p:nvSpPr>
        <p:spPr bwMode="auto">
          <a:xfrm>
            <a:off x="7467600" y="53340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3">
            <a:extLst>
              <a:ext uri="{FF2B5EF4-FFF2-40B4-BE49-F238E27FC236}">
                <a16:creationId xmlns:a16="http://schemas.microsoft.com/office/drawing/2014/main" id="{6FCC297A-1AA3-4C17-BB61-A5B4F45242B0}"/>
              </a:ext>
            </a:extLst>
          </p:cNvPr>
          <p:cNvSpPr>
            <a:spLocks noChangeShapeType="1"/>
          </p:cNvSpPr>
          <p:nvPr/>
        </p:nvSpPr>
        <p:spPr bwMode="auto">
          <a:xfrm flipH="1">
            <a:off x="7696200" y="5562600"/>
            <a:ext cx="7620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7">
            <a:extLst>
              <a:ext uri="{FF2B5EF4-FFF2-40B4-BE49-F238E27FC236}">
                <a16:creationId xmlns:a16="http://schemas.microsoft.com/office/drawing/2014/main" id="{73D76FC0-B1D4-4FF6-A337-564D8522C549}"/>
              </a:ext>
            </a:extLst>
          </p:cNvPr>
          <p:cNvSpPr>
            <a:spLocks noChangeShapeType="1"/>
          </p:cNvSpPr>
          <p:nvPr/>
        </p:nvSpPr>
        <p:spPr bwMode="auto">
          <a:xfrm flipV="1">
            <a:off x="0" y="3048000"/>
            <a:ext cx="762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8">
            <a:extLst>
              <a:ext uri="{FF2B5EF4-FFF2-40B4-BE49-F238E27FC236}">
                <a16:creationId xmlns:a16="http://schemas.microsoft.com/office/drawing/2014/main" id="{FBEA6560-CAAA-4332-8ECE-58B92C2680BE}"/>
              </a:ext>
            </a:extLst>
          </p:cNvPr>
          <p:cNvSpPr>
            <a:spLocks noChangeShapeType="1"/>
          </p:cNvSpPr>
          <p:nvPr/>
        </p:nvSpPr>
        <p:spPr bwMode="auto">
          <a:xfrm>
            <a:off x="762000" y="30480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9">
            <a:extLst>
              <a:ext uri="{FF2B5EF4-FFF2-40B4-BE49-F238E27FC236}">
                <a16:creationId xmlns:a16="http://schemas.microsoft.com/office/drawing/2014/main" id="{F3B12EA6-1BFA-414F-A33E-6738D540EA38}"/>
              </a:ext>
            </a:extLst>
          </p:cNvPr>
          <p:cNvSpPr>
            <a:spLocks noChangeShapeType="1"/>
          </p:cNvSpPr>
          <p:nvPr/>
        </p:nvSpPr>
        <p:spPr bwMode="auto">
          <a:xfrm flipV="1">
            <a:off x="914400" y="2209800"/>
            <a:ext cx="19812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32">
            <a:extLst>
              <a:ext uri="{FF2B5EF4-FFF2-40B4-BE49-F238E27FC236}">
                <a16:creationId xmlns:a16="http://schemas.microsoft.com/office/drawing/2014/main" id="{E782BBED-EF58-473A-9354-B241AAF74068}"/>
              </a:ext>
            </a:extLst>
          </p:cNvPr>
          <p:cNvSpPr>
            <a:spLocks noChangeShapeType="1"/>
          </p:cNvSpPr>
          <p:nvPr/>
        </p:nvSpPr>
        <p:spPr bwMode="auto">
          <a:xfrm>
            <a:off x="2895600" y="22098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a:extLst>
              <a:ext uri="{FF2B5EF4-FFF2-40B4-BE49-F238E27FC236}">
                <a16:creationId xmlns:a16="http://schemas.microsoft.com/office/drawing/2014/main" id="{4AD41D36-4B44-40A9-9B0E-CB7E55A9350E}"/>
              </a:ext>
            </a:extLst>
          </p:cNvPr>
          <p:cNvSpPr>
            <a:spLocks noChangeShapeType="1"/>
          </p:cNvSpPr>
          <p:nvPr/>
        </p:nvSpPr>
        <p:spPr bwMode="auto">
          <a:xfrm>
            <a:off x="3733800" y="2209800"/>
            <a:ext cx="838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a:extLst>
              <a:ext uri="{FF2B5EF4-FFF2-40B4-BE49-F238E27FC236}">
                <a16:creationId xmlns:a16="http://schemas.microsoft.com/office/drawing/2014/main" id="{28AB47C6-9442-47B9-88C9-4EB4CFF5B2CA}"/>
              </a:ext>
            </a:extLst>
          </p:cNvPr>
          <p:cNvSpPr>
            <a:spLocks noChangeShapeType="1"/>
          </p:cNvSpPr>
          <p:nvPr/>
        </p:nvSpPr>
        <p:spPr bwMode="auto">
          <a:xfrm flipV="1">
            <a:off x="4572000" y="2209800"/>
            <a:ext cx="685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a:extLst>
              <a:ext uri="{FF2B5EF4-FFF2-40B4-BE49-F238E27FC236}">
                <a16:creationId xmlns:a16="http://schemas.microsoft.com/office/drawing/2014/main" id="{3DE5FB39-B07D-4DAB-8A33-10EFD039A83F}"/>
              </a:ext>
            </a:extLst>
          </p:cNvPr>
          <p:cNvSpPr>
            <a:spLocks noChangeShapeType="1"/>
          </p:cNvSpPr>
          <p:nvPr/>
        </p:nvSpPr>
        <p:spPr bwMode="auto">
          <a:xfrm flipV="1">
            <a:off x="5334000" y="2057400"/>
            <a:ext cx="1905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E0B3B0D9-44B3-4D83-A6E5-1692C5880037}"/>
              </a:ext>
            </a:extLst>
          </p:cNvPr>
          <p:cNvSpPr>
            <a:spLocks noChangeShapeType="1"/>
          </p:cNvSpPr>
          <p:nvPr/>
        </p:nvSpPr>
        <p:spPr bwMode="auto">
          <a:xfrm>
            <a:off x="7239000" y="2057400"/>
            <a:ext cx="3810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4F780A13-5FAB-456C-ABEF-F61010C391FF}"/>
              </a:ext>
            </a:extLst>
          </p:cNvPr>
          <p:cNvSpPr>
            <a:spLocks noChangeShapeType="1"/>
          </p:cNvSpPr>
          <p:nvPr/>
        </p:nvSpPr>
        <p:spPr bwMode="auto">
          <a:xfrm flipH="1">
            <a:off x="7391400" y="2057400"/>
            <a:ext cx="2286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5078C45A-2253-4FFF-8FC7-C0C4600165C3}"/>
              </a:ext>
            </a:extLst>
          </p:cNvPr>
          <p:cNvSpPr>
            <a:spLocks noChangeShapeType="1"/>
          </p:cNvSpPr>
          <p:nvPr/>
        </p:nvSpPr>
        <p:spPr bwMode="auto">
          <a:xfrm flipV="1">
            <a:off x="7315200" y="2438400"/>
            <a:ext cx="685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21134BDC-7EA9-42A5-BA1A-D84BFD398707}"/>
              </a:ext>
            </a:extLst>
          </p:cNvPr>
          <p:cNvSpPr>
            <a:spLocks noChangeShapeType="1"/>
          </p:cNvSpPr>
          <p:nvPr/>
        </p:nvSpPr>
        <p:spPr bwMode="auto">
          <a:xfrm flipV="1">
            <a:off x="8001000" y="2286000"/>
            <a:ext cx="76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4FC252D5-6440-4C45-9A61-6B969792B71D}"/>
              </a:ext>
            </a:extLst>
          </p:cNvPr>
          <p:cNvSpPr>
            <a:spLocks noChangeShapeType="1"/>
          </p:cNvSpPr>
          <p:nvPr/>
        </p:nvSpPr>
        <p:spPr bwMode="auto">
          <a:xfrm>
            <a:off x="8153400" y="2286000"/>
            <a:ext cx="990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5">
            <a:extLst>
              <a:ext uri="{FF2B5EF4-FFF2-40B4-BE49-F238E27FC236}">
                <a16:creationId xmlns:a16="http://schemas.microsoft.com/office/drawing/2014/main" id="{5F140AEB-013F-4F6D-8DCF-0E90490D6129}"/>
              </a:ext>
            </a:extLst>
          </p:cNvPr>
          <p:cNvSpPr>
            <a:spLocks noChangeShapeType="1"/>
          </p:cNvSpPr>
          <p:nvPr/>
        </p:nvSpPr>
        <p:spPr bwMode="auto">
          <a:xfrm>
            <a:off x="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8">
            <a:extLst>
              <a:ext uri="{FF2B5EF4-FFF2-40B4-BE49-F238E27FC236}">
                <a16:creationId xmlns:a16="http://schemas.microsoft.com/office/drawing/2014/main" id="{65C85CF6-EA33-4EEF-BFBD-7482A1B44E47}"/>
              </a:ext>
            </a:extLst>
          </p:cNvPr>
          <p:cNvSpPr>
            <a:spLocks noChangeShapeType="1"/>
          </p:cNvSpPr>
          <p:nvPr/>
        </p:nvSpPr>
        <p:spPr bwMode="auto">
          <a:xfrm flipH="1" flipV="1">
            <a:off x="228600" y="2514600"/>
            <a:ext cx="228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51">
            <a:extLst>
              <a:ext uri="{FF2B5EF4-FFF2-40B4-BE49-F238E27FC236}">
                <a16:creationId xmlns:a16="http://schemas.microsoft.com/office/drawing/2014/main" id="{B6F6F8B5-4B23-426A-97D2-B7DFD5DF080B}"/>
              </a:ext>
            </a:extLst>
          </p:cNvPr>
          <p:cNvSpPr>
            <a:spLocks noChangeShapeType="1"/>
          </p:cNvSpPr>
          <p:nvPr/>
        </p:nvSpPr>
        <p:spPr bwMode="auto">
          <a:xfrm flipV="1">
            <a:off x="228600" y="1828800"/>
            <a:ext cx="76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52">
            <a:extLst>
              <a:ext uri="{FF2B5EF4-FFF2-40B4-BE49-F238E27FC236}">
                <a16:creationId xmlns:a16="http://schemas.microsoft.com/office/drawing/2014/main" id="{FE29738E-E730-4016-88B5-8BBECB3E87D3}"/>
              </a:ext>
            </a:extLst>
          </p:cNvPr>
          <p:cNvSpPr>
            <a:spLocks noChangeShapeType="1"/>
          </p:cNvSpPr>
          <p:nvPr/>
        </p:nvSpPr>
        <p:spPr bwMode="auto">
          <a:xfrm flipV="1">
            <a:off x="304800" y="1676400"/>
            <a:ext cx="685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53">
            <a:extLst>
              <a:ext uri="{FF2B5EF4-FFF2-40B4-BE49-F238E27FC236}">
                <a16:creationId xmlns:a16="http://schemas.microsoft.com/office/drawing/2014/main" id="{3085A6BA-1552-4E52-98BE-42B1D5AC514D}"/>
              </a:ext>
            </a:extLst>
          </p:cNvPr>
          <p:cNvSpPr>
            <a:spLocks noChangeShapeType="1"/>
          </p:cNvSpPr>
          <p:nvPr/>
        </p:nvSpPr>
        <p:spPr bwMode="auto">
          <a:xfrm flipH="1" flipV="1">
            <a:off x="762000" y="685800"/>
            <a:ext cx="1524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54">
            <a:extLst>
              <a:ext uri="{FF2B5EF4-FFF2-40B4-BE49-F238E27FC236}">
                <a16:creationId xmlns:a16="http://schemas.microsoft.com/office/drawing/2014/main" id="{65818354-1EBF-4FC7-B26B-7432F75ED70F}"/>
              </a:ext>
            </a:extLst>
          </p:cNvPr>
          <p:cNvSpPr>
            <a:spLocks noChangeShapeType="1"/>
          </p:cNvSpPr>
          <p:nvPr/>
        </p:nvSpPr>
        <p:spPr bwMode="auto">
          <a:xfrm flipV="1">
            <a:off x="762000" y="228600"/>
            <a:ext cx="16002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55">
            <a:extLst>
              <a:ext uri="{FF2B5EF4-FFF2-40B4-BE49-F238E27FC236}">
                <a16:creationId xmlns:a16="http://schemas.microsoft.com/office/drawing/2014/main" id="{EB9CCB1D-45A4-4CAD-B288-DFCE1D7C2A1E}"/>
              </a:ext>
            </a:extLst>
          </p:cNvPr>
          <p:cNvSpPr>
            <a:spLocks noChangeShapeType="1"/>
          </p:cNvSpPr>
          <p:nvPr/>
        </p:nvSpPr>
        <p:spPr bwMode="auto">
          <a:xfrm>
            <a:off x="2362200" y="2286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57">
            <a:extLst>
              <a:ext uri="{FF2B5EF4-FFF2-40B4-BE49-F238E27FC236}">
                <a16:creationId xmlns:a16="http://schemas.microsoft.com/office/drawing/2014/main" id="{6F66BA32-F1A0-4573-81B9-09D0BE4BB702}"/>
              </a:ext>
            </a:extLst>
          </p:cNvPr>
          <p:cNvSpPr>
            <a:spLocks noChangeShapeType="1"/>
          </p:cNvSpPr>
          <p:nvPr/>
        </p:nvSpPr>
        <p:spPr bwMode="auto">
          <a:xfrm>
            <a:off x="3352800" y="228600"/>
            <a:ext cx="685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58">
            <a:extLst>
              <a:ext uri="{FF2B5EF4-FFF2-40B4-BE49-F238E27FC236}">
                <a16:creationId xmlns:a16="http://schemas.microsoft.com/office/drawing/2014/main" id="{65A7913F-A5CD-4A4C-A020-0BDB0E2E0B06}"/>
              </a:ext>
            </a:extLst>
          </p:cNvPr>
          <p:cNvSpPr>
            <a:spLocks noChangeShapeType="1"/>
          </p:cNvSpPr>
          <p:nvPr/>
        </p:nvSpPr>
        <p:spPr bwMode="auto">
          <a:xfrm>
            <a:off x="4038600" y="762000"/>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59">
            <a:extLst>
              <a:ext uri="{FF2B5EF4-FFF2-40B4-BE49-F238E27FC236}">
                <a16:creationId xmlns:a16="http://schemas.microsoft.com/office/drawing/2014/main" id="{4B3670BF-54FC-423C-AABC-E757574D192A}"/>
              </a:ext>
            </a:extLst>
          </p:cNvPr>
          <p:cNvSpPr>
            <a:spLocks noChangeShapeType="1"/>
          </p:cNvSpPr>
          <p:nvPr/>
        </p:nvSpPr>
        <p:spPr bwMode="auto">
          <a:xfrm flipV="1">
            <a:off x="5562600" y="304800"/>
            <a:ext cx="152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60">
            <a:extLst>
              <a:ext uri="{FF2B5EF4-FFF2-40B4-BE49-F238E27FC236}">
                <a16:creationId xmlns:a16="http://schemas.microsoft.com/office/drawing/2014/main" id="{42BF3FA8-345F-4691-92FB-0C2C369BD8C7}"/>
              </a:ext>
            </a:extLst>
          </p:cNvPr>
          <p:cNvSpPr>
            <a:spLocks noChangeShapeType="1"/>
          </p:cNvSpPr>
          <p:nvPr/>
        </p:nvSpPr>
        <p:spPr bwMode="auto">
          <a:xfrm flipV="1">
            <a:off x="5715000" y="0"/>
            <a:ext cx="914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61">
            <a:extLst>
              <a:ext uri="{FF2B5EF4-FFF2-40B4-BE49-F238E27FC236}">
                <a16:creationId xmlns:a16="http://schemas.microsoft.com/office/drawing/2014/main" id="{D673355D-FD05-4A37-AEDC-E66DF1A9DB8A}"/>
              </a:ext>
            </a:extLst>
          </p:cNvPr>
          <p:cNvSpPr>
            <a:spLocks noChangeShapeType="1"/>
          </p:cNvSpPr>
          <p:nvPr/>
        </p:nvSpPr>
        <p:spPr bwMode="auto">
          <a:xfrm>
            <a:off x="6553200" y="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62">
            <a:extLst>
              <a:ext uri="{FF2B5EF4-FFF2-40B4-BE49-F238E27FC236}">
                <a16:creationId xmlns:a16="http://schemas.microsoft.com/office/drawing/2014/main" id="{8041B97A-22D5-4BE9-BB2C-C55AAAB2BA7A}"/>
              </a:ext>
            </a:extLst>
          </p:cNvPr>
          <p:cNvSpPr>
            <a:spLocks noChangeShapeType="1"/>
          </p:cNvSpPr>
          <p:nvPr/>
        </p:nvSpPr>
        <p:spPr bwMode="auto">
          <a:xfrm flipV="1">
            <a:off x="7391400" y="304800"/>
            <a:ext cx="685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63">
            <a:extLst>
              <a:ext uri="{FF2B5EF4-FFF2-40B4-BE49-F238E27FC236}">
                <a16:creationId xmlns:a16="http://schemas.microsoft.com/office/drawing/2014/main" id="{A6C19096-A02E-4840-A357-A0F13D507DCC}"/>
              </a:ext>
            </a:extLst>
          </p:cNvPr>
          <p:cNvSpPr>
            <a:spLocks noChangeShapeType="1"/>
          </p:cNvSpPr>
          <p:nvPr/>
        </p:nvSpPr>
        <p:spPr bwMode="auto">
          <a:xfrm>
            <a:off x="8077200" y="304800"/>
            <a:ext cx="1066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64">
            <a:extLst>
              <a:ext uri="{FF2B5EF4-FFF2-40B4-BE49-F238E27FC236}">
                <a16:creationId xmlns:a16="http://schemas.microsoft.com/office/drawing/2014/main" id="{0123762D-8145-4DC1-9284-1239E5A3EA92}"/>
              </a:ext>
            </a:extLst>
          </p:cNvPr>
          <p:cNvSpPr>
            <a:spLocks noChangeShapeType="1"/>
          </p:cNvSpPr>
          <p:nvPr/>
        </p:nvSpPr>
        <p:spPr bwMode="auto">
          <a:xfrm flipH="1">
            <a:off x="8458200" y="4648200"/>
            <a:ext cx="685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65">
            <a:extLst>
              <a:ext uri="{FF2B5EF4-FFF2-40B4-BE49-F238E27FC236}">
                <a16:creationId xmlns:a16="http://schemas.microsoft.com/office/drawing/2014/main" id="{7CBE0778-E4F2-415A-83B4-095F6D5FCDC2}"/>
              </a:ext>
            </a:extLst>
          </p:cNvPr>
          <p:cNvSpPr>
            <a:spLocks noChangeShapeType="1"/>
          </p:cNvSpPr>
          <p:nvPr/>
        </p:nvSpPr>
        <p:spPr bwMode="auto">
          <a:xfrm flipH="1">
            <a:off x="7924800" y="4724400"/>
            <a:ext cx="5334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66">
            <a:extLst>
              <a:ext uri="{FF2B5EF4-FFF2-40B4-BE49-F238E27FC236}">
                <a16:creationId xmlns:a16="http://schemas.microsoft.com/office/drawing/2014/main" id="{03DCEF80-8A69-40D9-8D8B-65319518BEC1}"/>
              </a:ext>
            </a:extLst>
          </p:cNvPr>
          <p:cNvSpPr>
            <a:spLocks noChangeShapeType="1"/>
          </p:cNvSpPr>
          <p:nvPr/>
        </p:nvSpPr>
        <p:spPr bwMode="auto">
          <a:xfrm>
            <a:off x="7924800" y="5943600"/>
            <a:ext cx="2286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67">
            <a:extLst>
              <a:ext uri="{FF2B5EF4-FFF2-40B4-BE49-F238E27FC236}">
                <a16:creationId xmlns:a16="http://schemas.microsoft.com/office/drawing/2014/main" id="{127E1F61-1B28-4895-B2D5-258D7F873199}"/>
              </a:ext>
            </a:extLst>
          </p:cNvPr>
          <p:cNvSpPr>
            <a:spLocks noChangeShapeType="1"/>
          </p:cNvSpPr>
          <p:nvPr/>
        </p:nvSpPr>
        <p:spPr bwMode="auto">
          <a:xfrm>
            <a:off x="4572000" y="2514600"/>
            <a:ext cx="4572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68">
            <a:extLst>
              <a:ext uri="{FF2B5EF4-FFF2-40B4-BE49-F238E27FC236}">
                <a16:creationId xmlns:a16="http://schemas.microsoft.com/office/drawing/2014/main" id="{4C2E54A4-8BE9-44BA-B1F9-C4ED4B14B8F7}"/>
              </a:ext>
            </a:extLst>
          </p:cNvPr>
          <p:cNvSpPr>
            <a:spLocks noChangeShapeType="1"/>
          </p:cNvSpPr>
          <p:nvPr/>
        </p:nvSpPr>
        <p:spPr bwMode="auto">
          <a:xfrm flipV="1">
            <a:off x="5029200" y="3352800"/>
            <a:ext cx="457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69">
            <a:extLst>
              <a:ext uri="{FF2B5EF4-FFF2-40B4-BE49-F238E27FC236}">
                <a16:creationId xmlns:a16="http://schemas.microsoft.com/office/drawing/2014/main" id="{E2B7177B-4F5E-4B6C-BF72-2FF26339263D}"/>
              </a:ext>
            </a:extLst>
          </p:cNvPr>
          <p:cNvSpPr>
            <a:spLocks noChangeShapeType="1"/>
          </p:cNvSpPr>
          <p:nvPr/>
        </p:nvSpPr>
        <p:spPr bwMode="auto">
          <a:xfrm>
            <a:off x="5486400" y="3352800"/>
            <a:ext cx="838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70">
            <a:extLst>
              <a:ext uri="{FF2B5EF4-FFF2-40B4-BE49-F238E27FC236}">
                <a16:creationId xmlns:a16="http://schemas.microsoft.com/office/drawing/2014/main" id="{1A9DC0CC-D1B6-4BD1-963C-629600CD514C}"/>
              </a:ext>
            </a:extLst>
          </p:cNvPr>
          <p:cNvSpPr>
            <a:spLocks noChangeShapeType="1"/>
          </p:cNvSpPr>
          <p:nvPr/>
        </p:nvSpPr>
        <p:spPr bwMode="auto">
          <a:xfrm flipH="1">
            <a:off x="6096000" y="4038600"/>
            <a:ext cx="228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71">
            <a:extLst>
              <a:ext uri="{FF2B5EF4-FFF2-40B4-BE49-F238E27FC236}">
                <a16:creationId xmlns:a16="http://schemas.microsoft.com/office/drawing/2014/main" id="{242FF6B9-6AA1-4755-8575-3E250ED2F994}"/>
              </a:ext>
            </a:extLst>
          </p:cNvPr>
          <p:cNvSpPr>
            <a:spLocks noChangeShapeType="1"/>
          </p:cNvSpPr>
          <p:nvPr/>
        </p:nvSpPr>
        <p:spPr bwMode="auto">
          <a:xfrm>
            <a:off x="6172200" y="4648200"/>
            <a:ext cx="121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72">
            <a:extLst>
              <a:ext uri="{FF2B5EF4-FFF2-40B4-BE49-F238E27FC236}">
                <a16:creationId xmlns:a16="http://schemas.microsoft.com/office/drawing/2014/main" id="{E7A5E222-687F-4BA2-BB85-B5495C1E6363}"/>
              </a:ext>
            </a:extLst>
          </p:cNvPr>
          <p:cNvSpPr>
            <a:spLocks noChangeShapeType="1"/>
          </p:cNvSpPr>
          <p:nvPr/>
        </p:nvSpPr>
        <p:spPr bwMode="auto">
          <a:xfrm flipH="1">
            <a:off x="7239000" y="4648200"/>
            <a:ext cx="152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73">
            <a:extLst>
              <a:ext uri="{FF2B5EF4-FFF2-40B4-BE49-F238E27FC236}">
                <a16:creationId xmlns:a16="http://schemas.microsoft.com/office/drawing/2014/main" id="{D7F16628-1A8E-46C3-878E-FF34288AD0D3}"/>
              </a:ext>
            </a:extLst>
          </p:cNvPr>
          <p:cNvSpPr>
            <a:spLocks noChangeShapeType="1"/>
          </p:cNvSpPr>
          <p:nvPr/>
        </p:nvSpPr>
        <p:spPr bwMode="auto">
          <a:xfrm flipV="1">
            <a:off x="7239000" y="5181600"/>
            <a:ext cx="762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74">
            <a:extLst>
              <a:ext uri="{FF2B5EF4-FFF2-40B4-BE49-F238E27FC236}">
                <a16:creationId xmlns:a16="http://schemas.microsoft.com/office/drawing/2014/main" id="{EE3072A9-3CFB-4C46-B2FE-480FF60D8A01}"/>
              </a:ext>
            </a:extLst>
          </p:cNvPr>
          <p:cNvSpPr>
            <a:spLocks noChangeShapeType="1"/>
          </p:cNvSpPr>
          <p:nvPr/>
        </p:nvSpPr>
        <p:spPr bwMode="auto">
          <a:xfrm flipH="1">
            <a:off x="8077200" y="2590800"/>
            <a:ext cx="22860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76">
            <a:extLst>
              <a:ext uri="{FF2B5EF4-FFF2-40B4-BE49-F238E27FC236}">
                <a16:creationId xmlns:a16="http://schemas.microsoft.com/office/drawing/2014/main" id="{60C8D9D5-B441-4100-9F6A-DA4AECC4B3FD}"/>
              </a:ext>
            </a:extLst>
          </p:cNvPr>
          <p:cNvSpPr>
            <a:spLocks noChangeShapeType="1"/>
          </p:cNvSpPr>
          <p:nvPr/>
        </p:nvSpPr>
        <p:spPr bwMode="auto">
          <a:xfrm>
            <a:off x="5334000" y="2209800"/>
            <a:ext cx="2971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306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3000"/>
                            </p:stCondLst>
                            <p:childTnLst>
                              <p:par>
                                <p:cTn id="41" presetID="53"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par>
                          <p:cTn id="52" fill="hold">
                            <p:stCondLst>
                              <p:cond delay="4000"/>
                            </p:stCondLst>
                            <p:childTnLst>
                              <p:par>
                                <p:cTn id="53" presetID="53"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par>
                          <p:cTn id="58" fill="hold">
                            <p:stCondLst>
                              <p:cond delay="4500"/>
                            </p:stCondLst>
                            <p:childTnLst>
                              <p:par>
                                <p:cTn id="59" presetID="53"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53"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par>
                                <p:cTn id="69" presetID="53"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0"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53"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par>
                                <p:cTn id="84" presetID="53" presetClass="entr" presetSubtype="0"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par>
                                <p:cTn id="89" presetID="53" presetClass="entr" presetSubtype="0"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par>
                                <p:cTn id="94" presetID="53" presetClass="entr" presetSubtype="0"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p:cTn id="96" dur="500" fill="hold"/>
                                        <p:tgtEl>
                                          <p:spTgt spid="27"/>
                                        </p:tgtEl>
                                        <p:attrNameLst>
                                          <p:attrName>ppt_w</p:attrName>
                                        </p:attrNameLst>
                                      </p:cBhvr>
                                      <p:tavLst>
                                        <p:tav tm="0">
                                          <p:val>
                                            <p:fltVal val="0"/>
                                          </p:val>
                                        </p:tav>
                                        <p:tav tm="100000">
                                          <p:val>
                                            <p:strVal val="#ppt_w"/>
                                          </p:val>
                                        </p:tav>
                                      </p:tavLst>
                                    </p:anim>
                                    <p:anim calcmode="lin" valueType="num">
                                      <p:cBhvr>
                                        <p:cTn id="97" dur="500" fill="hold"/>
                                        <p:tgtEl>
                                          <p:spTgt spid="27"/>
                                        </p:tgtEl>
                                        <p:attrNameLst>
                                          <p:attrName>ppt_h</p:attrName>
                                        </p:attrNameLst>
                                      </p:cBhvr>
                                      <p:tavLst>
                                        <p:tav tm="0">
                                          <p:val>
                                            <p:fltVal val="0"/>
                                          </p:val>
                                        </p:tav>
                                        <p:tav tm="100000">
                                          <p:val>
                                            <p:strVal val="#ppt_h"/>
                                          </p:val>
                                        </p:tav>
                                      </p:tavLst>
                                    </p:anim>
                                    <p:animEffect transition="in" filter="fade">
                                      <p:cBhvr>
                                        <p:cTn id="98" dur="500"/>
                                        <p:tgtEl>
                                          <p:spTgt spid="27"/>
                                        </p:tgtEl>
                                      </p:cBhvr>
                                    </p:animEffect>
                                  </p:childTnLst>
                                </p:cTn>
                              </p:par>
                              <p:par>
                                <p:cTn id="99" presetID="53"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500" fill="hold"/>
                                        <p:tgtEl>
                                          <p:spTgt spid="28"/>
                                        </p:tgtEl>
                                        <p:attrNameLst>
                                          <p:attrName>ppt_w</p:attrName>
                                        </p:attrNameLst>
                                      </p:cBhvr>
                                      <p:tavLst>
                                        <p:tav tm="0">
                                          <p:val>
                                            <p:fltVal val="0"/>
                                          </p:val>
                                        </p:tav>
                                        <p:tav tm="100000">
                                          <p:val>
                                            <p:strVal val="#ppt_w"/>
                                          </p:val>
                                        </p:tav>
                                      </p:tavLst>
                                    </p:anim>
                                    <p:anim calcmode="lin" valueType="num">
                                      <p:cBhvr>
                                        <p:cTn id="102" dur="500" fill="hold"/>
                                        <p:tgtEl>
                                          <p:spTgt spid="28"/>
                                        </p:tgtEl>
                                        <p:attrNameLst>
                                          <p:attrName>ppt_h</p:attrName>
                                        </p:attrNameLst>
                                      </p:cBhvr>
                                      <p:tavLst>
                                        <p:tav tm="0">
                                          <p:val>
                                            <p:fltVal val="0"/>
                                          </p:val>
                                        </p:tav>
                                        <p:tav tm="100000">
                                          <p:val>
                                            <p:strVal val="#ppt_h"/>
                                          </p:val>
                                        </p:tav>
                                      </p:tavLst>
                                    </p:anim>
                                    <p:animEffect transition="in" filter="fade">
                                      <p:cBhvr>
                                        <p:cTn id="103" dur="500"/>
                                        <p:tgtEl>
                                          <p:spTgt spid="28"/>
                                        </p:tgtEl>
                                      </p:cBhvr>
                                    </p:animEffect>
                                  </p:childTnLst>
                                </p:cTn>
                              </p:par>
                              <p:par>
                                <p:cTn id="104" presetID="53" presetClass="entr" presetSubtype="0"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 calcmode="lin" valueType="num">
                                      <p:cBhvr>
                                        <p:cTn id="106" dur="500" fill="hold"/>
                                        <p:tgtEl>
                                          <p:spTgt spid="29"/>
                                        </p:tgtEl>
                                        <p:attrNameLst>
                                          <p:attrName>ppt_w</p:attrName>
                                        </p:attrNameLst>
                                      </p:cBhvr>
                                      <p:tavLst>
                                        <p:tav tm="0">
                                          <p:val>
                                            <p:fltVal val="0"/>
                                          </p:val>
                                        </p:tav>
                                        <p:tav tm="100000">
                                          <p:val>
                                            <p:strVal val="#ppt_w"/>
                                          </p:val>
                                        </p:tav>
                                      </p:tavLst>
                                    </p:anim>
                                    <p:anim calcmode="lin" valueType="num">
                                      <p:cBhvr>
                                        <p:cTn id="107" dur="500" fill="hold"/>
                                        <p:tgtEl>
                                          <p:spTgt spid="29"/>
                                        </p:tgtEl>
                                        <p:attrNameLst>
                                          <p:attrName>ppt_h</p:attrName>
                                        </p:attrNameLst>
                                      </p:cBhvr>
                                      <p:tavLst>
                                        <p:tav tm="0">
                                          <p:val>
                                            <p:fltVal val="0"/>
                                          </p:val>
                                        </p:tav>
                                        <p:tav tm="100000">
                                          <p:val>
                                            <p:strVal val="#ppt_h"/>
                                          </p:val>
                                        </p:tav>
                                      </p:tavLst>
                                    </p:anim>
                                    <p:animEffect transition="in" filter="fade">
                                      <p:cBhvr>
                                        <p:cTn id="108" dur="500"/>
                                        <p:tgtEl>
                                          <p:spTgt spid="29"/>
                                        </p:tgtEl>
                                      </p:cBhvr>
                                    </p:animEffect>
                                  </p:childTnLst>
                                </p:cTn>
                              </p:par>
                              <p:par>
                                <p:cTn id="109" presetID="53" presetClass="entr" presetSubtype="0" fill="hold" nodeType="with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fltVal val="0"/>
                                          </p:val>
                                        </p:tav>
                                        <p:tav tm="100000">
                                          <p:val>
                                            <p:strVal val="#ppt_h"/>
                                          </p:val>
                                        </p:tav>
                                      </p:tavLst>
                                    </p:anim>
                                    <p:animEffect transition="in" filter="fade">
                                      <p:cBhvr>
                                        <p:cTn id="113" dur="500"/>
                                        <p:tgtEl>
                                          <p:spTgt spid="30"/>
                                        </p:tgtEl>
                                      </p:cBhvr>
                                    </p:animEffect>
                                  </p:childTnLst>
                                </p:cTn>
                              </p:par>
                              <p:par>
                                <p:cTn id="114" presetID="53" presetClass="entr" presetSubtype="0" fill="hold" nodeType="withEffect">
                                  <p:stCondLst>
                                    <p:cond delay="0"/>
                                  </p:stCondLst>
                                  <p:childTnLst>
                                    <p:set>
                                      <p:cBhvr>
                                        <p:cTn id="115" dur="1" fill="hold">
                                          <p:stCondLst>
                                            <p:cond delay="0"/>
                                          </p:stCondLst>
                                        </p:cTn>
                                        <p:tgtEl>
                                          <p:spTgt spid="31"/>
                                        </p:tgtEl>
                                        <p:attrNameLst>
                                          <p:attrName>style.visibility</p:attrName>
                                        </p:attrNameLst>
                                      </p:cBhvr>
                                      <p:to>
                                        <p:strVal val="visible"/>
                                      </p:to>
                                    </p:set>
                                    <p:anim calcmode="lin" valueType="num">
                                      <p:cBhvr>
                                        <p:cTn id="116" dur="500" fill="hold"/>
                                        <p:tgtEl>
                                          <p:spTgt spid="31"/>
                                        </p:tgtEl>
                                        <p:attrNameLst>
                                          <p:attrName>ppt_w</p:attrName>
                                        </p:attrNameLst>
                                      </p:cBhvr>
                                      <p:tavLst>
                                        <p:tav tm="0">
                                          <p:val>
                                            <p:fltVal val="0"/>
                                          </p:val>
                                        </p:tav>
                                        <p:tav tm="100000">
                                          <p:val>
                                            <p:strVal val="#ppt_w"/>
                                          </p:val>
                                        </p:tav>
                                      </p:tavLst>
                                    </p:anim>
                                    <p:anim calcmode="lin" valueType="num">
                                      <p:cBhvr>
                                        <p:cTn id="117" dur="500" fill="hold"/>
                                        <p:tgtEl>
                                          <p:spTgt spid="31"/>
                                        </p:tgtEl>
                                        <p:attrNameLst>
                                          <p:attrName>ppt_h</p:attrName>
                                        </p:attrNameLst>
                                      </p:cBhvr>
                                      <p:tavLst>
                                        <p:tav tm="0">
                                          <p:val>
                                            <p:fltVal val="0"/>
                                          </p:val>
                                        </p:tav>
                                        <p:tav tm="100000">
                                          <p:val>
                                            <p:strVal val="#ppt_h"/>
                                          </p:val>
                                        </p:tav>
                                      </p:tavLst>
                                    </p:anim>
                                    <p:animEffect transition="in" filter="fade">
                                      <p:cBhvr>
                                        <p:cTn id="118" dur="500"/>
                                        <p:tgtEl>
                                          <p:spTgt spid="31"/>
                                        </p:tgtEl>
                                      </p:cBhvr>
                                    </p:animEffect>
                                  </p:childTnLst>
                                </p:cTn>
                              </p:par>
                            </p:childTnLst>
                          </p:cTn>
                        </p:par>
                        <p:par>
                          <p:cTn id="119" fill="hold">
                            <p:stCondLst>
                              <p:cond delay="5000"/>
                            </p:stCondLst>
                            <p:childTnLst>
                              <p:par>
                                <p:cTn id="120" presetID="53" presetClass="entr" presetSubtype="0" fill="hold" nodeType="after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500" fill="hold"/>
                                        <p:tgtEl>
                                          <p:spTgt spid="33"/>
                                        </p:tgtEl>
                                        <p:attrNameLst>
                                          <p:attrName>ppt_w</p:attrName>
                                        </p:attrNameLst>
                                      </p:cBhvr>
                                      <p:tavLst>
                                        <p:tav tm="0">
                                          <p:val>
                                            <p:fltVal val="0"/>
                                          </p:val>
                                        </p:tav>
                                        <p:tav tm="100000">
                                          <p:val>
                                            <p:strVal val="#ppt_w"/>
                                          </p:val>
                                        </p:tav>
                                      </p:tavLst>
                                    </p:anim>
                                    <p:anim calcmode="lin" valueType="num">
                                      <p:cBhvr>
                                        <p:cTn id="123" dur="500" fill="hold"/>
                                        <p:tgtEl>
                                          <p:spTgt spid="33"/>
                                        </p:tgtEl>
                                        <p:attrNameLst>
                                          <p:attrName>ppt_h</p:attrName>
                                        </p:attrNameLst>
                                      </p:cBhvr>
                                      <p:tavLst>
                                        <p:tav tm="0">
                                          <p:val>
                                            <p:fltVal val="0"/>
                                          </p:val>
                                        </p:tav>
                                        <p:tav tm="100000">
                                          <p:val>
                                            <p:strVal val="#ppt_h"/>
                                          </p:val>
                                        </p:tav>
                                      </p:tavLst>
                                    </p:anim>
                                    <p:animEffect transition="in" filter="fade">
                                      <p:cBhvr>
                                        <p:cTn id="124" dur="500"/>
                                        <p:tgtEl>
                                          <p:spTgt spid="33"/>
                                        </p:tgtEl>
                                      </p:cBhvr>
                                    </p:animEffect>
                                  </p:childTnLst>
                                </p:cTn>
                              </p:par>
                              <p:par>
                                <p:cTn id="125" presetID="53" presetClass="entr" presetSubtype="0" fill="hold"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p:cTn id="127" dur="500" fill="hold"/>
                                        <p:tgtEl>
                                          <p:spTgt spid="34"/>
                                        </p:tgtEl>
                                        <p:attrNameLst>
                                          <p:attrName>ppt_w</p:attrName>
                                        </p:attrNameLst>
                                      </p:cBhvr>
                                      <p:tavLst>
                                        <p:tav tm="0">
                                          <p:val>
                                            <p:fltVal val="0"/>
                                          </p:val>
                                        </p:tav>
                                        <p:tav tm="100000">
                                          <p:val>
                                            <p:strVal val="#ppt_w"/>
                                          </p:val>
                                        </p:tav>
                                      </p:tavLst>
                                    </p:anim>
                                    <p:anim calcmode="lin" valueType="num">
                                      <p:cBhvr>
                                        <p:cTn id="128" dur="500" fill="hold"/>
                                        <p:tgtEl>
                                          <p:spTgt spid="34"/>
                                        </p:tgtEl>
                                        <p:attrNameLst>
                                          <p:attrName>ppt_h</p:attrName>
                                        </p:attrNameLst>
                                      </p:cBhvr>
                                      <p:tavLst>
                                        <p:tav tm="0">
                                          <p:val>
                                            <p:fltVal val="0"/>
                                          </p:val>
                                        </p:tav>
                                        <p:tav tm="100000">
                                          <p:val>
                                            <p:strVal val="#ppt_h"/>
                                          </p:val>
                                        </p:tav>
                                      </p:tavLst>
                                    </p:anim>
                                    <p:animEffect transition="in" filter="fade">
                                      <p:cBhvr>
                                        <p:cTn id="129" dur="500"/>
                                        <p:tgtEl>
                                          <p:spTgt spid="34"/>
                                        </p:tgtEl>
                                      </p:cBhvr>
                                    </p:animEffect>
                                  </p:childTnLst>
                                </p:cTn>
                              </p:par>
                              <p:par>
                                <p:cTn id="130" presetID="53" presetClass="entr" presetSubtype="0" fill="hold" nodeType="withEffect">
                                  <p:stCondLst>
                                    <p:cond delay="0"/>
                                  </p:stCondLst>
                                  <p:childTnLst>
                                    <p:set>
                                      <p:cBhvr>
                                        <p:cTn id="131" dur="1" fill="hold">
                                          <p:stCondLst>
                                            <p:cond delay="0"/>
                                          </p:stCondLst>
                                        </p:cTn>
                                        <p:tgtEl>
                                          <p:spTgt spid="35"/>
                                        </p:tgtEl>
                                        <p:attrNameLst>
                                          <p:attrName>style.visibility</p:attrName>
                                        </p:attrNameLst>
                                      </p:cBhvr>
                                      <p:to>
                                        <p:strVal val="visible"/>
                                      </p:to>
                                    </p:set>
                                    <p:anim calcmode="lin" valueType="num">
                                      <p:cBhvr>
                                        <p:cTn id="132" dur="500" fill="hold"/>
                                        <p:tgtEl>
                                          <p:spTgt spid="35"/>
                                        </p:tgtEl>
                                        <p:attrNameLst>
                                          <p:attrName>ppt_w</p:attrName>
                                        </p:attrNameLst>
                                      </p:cBhvr>
                                      <p:tavLst>
                                        <p:tav tm="0">
                                          <p:val>
                                            <p:fltVal val="0"/>
                                          </p:val>
                                        </p:tav>
                                        <p:tav tm="100000">
                                          <p:val>
                                            <p:strVal val="#ppt_w"/>
                                          </p:val>
                                        </p:tav>
                                      </p:tavLst>
                                    </p:anim>
                                    <p:anim calcmode="lin" valueType="num">
                                      <p:cBhvr>
                                        <p:cTn id="133" dur="500" fill="hold"/>
                                        <p:tgtEl>
                                          <p:spTgt spid="35"/>
                                        </p:tgtEl>
                                        <p:attrNameLst>
                                          <p:attrName>ppt_h</p:attrName>
                                        </p:attrNameLst>
                                      </p:cBhvr>
                                      <p:tavLst>
                                        <p:tav tm="0">
                                          <p:val>
                                            <p:fltVal val="0"/>
                                          </p:val>
                                        </p:tav>
                                        <p:tav tm="100000">
                                          <p:val>
                                            <p:strVal val="#ppt_h"/>
                                          </p:val>
                                        </p:tav>
                                      </p:tavLst>
                                    </p:anim>
                                    <p:animEffect transition="in" filter="fade">
                                      <p:cBhvr>
                                        <p:cTn id="134" dur="500"/>
                                        <p:tgtEl>
                                          <p:spTgt spid="35"/>
                                        </p:tgtEl>
                                      </p:cBhvr>
                                    </p:animEffect>
                                  </p:childTnLst>
                                </p:cTn>
                              </p:par>
                              <p:par>
                                <p:cTn id="135" presetID="53" presetClass="entr" presetSubtype="0"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anim calcmode="lin" valueType="num">
                                      <p:cBhvr>
                                        <p:cTn id="137" dur="500" fill="hold"/>
                                        <p:tgtEl>
                                          <p:spTgt spid="36"/>
                                        </p:tgtEl>
                                        <p:attrNameLst>
                                          <p:attrName>ppt_w</p:attrName>
                                        </p:attrNameLst>
                                      </p:cBhvr>
                                      <p:tavLst>
                                        <p:tav tm="0">
                                          <p:val>
                                            <p:fltVal val="0"/>
                                          </p:val>
                                        </p:tav>
                                        <p:tav tm="100000">
                                          <p:val>
                                            <p:strVal val="#ppt_w"/>
                                          </p:val>
                                        </p:tav>
                                      </p:tavLst>
                                    </p:anim>
                                    <p:anim calcmode="lin" valueType="num">
                                      <p:cBhvr>
                                        <p:cTn id="138" dur="500" fill="hold"/>
                                        <p:tgtEl>
                                          <p:spTgt spid="36"/>
                                        </p:tgtEl>
                                        <p:attrNameLst>
                                          <p:attrName>ppt_h</p:attrName>
                                        </p:attrNameLst>
                                      </p:cBhvr>
                                      <p:tavLst>
                                        <p:tav tm="0">
                                          <p:val>
                                            <p:fltVal val="0"/>
                                          </p:val>
                                        </p:tav>
                                        <p:tav tm="100000">
                                          <p:val>
                                            <p:strVal val="#ppt_h"/>
                                          </p:val>
                                        </p:tav>
                                      </p:tavLst>
                                    </p:anim>
                                    <p:animEffect transition="in" filter="fade">
                                      <p:cBhvr>
                                        <p:cTn id="139" dur="500"/>
                                        <p:tgtEl>
                                          <p:spTgt spid="36"/>
                                        </p:tgtEl>
                                      </p:cBhvr>
                                    </p:animEffect>
                                  </p:childTnLst>
                                </p:cTn>
                              </p:par>
                            </p:childTnLst>
                          </p:cTn>
                        </p:par>
                        <p:par>
                          <p:cTn id="140" fill="hold">
                            <p:stCondLst>
                              <p:cond delay="5500"/>
                            </p:stCondLst>
                            <p:childTnLst>
                              <p:par>
                                <p:cTn id="141" presetID="53" presetClass="entr" presetSubtype="0" fill="hold" nodeType="after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p:cTn id="143" dur="500" fill="hold"/>
                                        <p:tgtEl>
                                          <p:spTgt spid="37"/>
                                        </p:tgtEl>
                                        <p:attrNameLst>
                                          <p:attrName>ppt_w</p:attrName>
                                        </p:attrNameLst>
                                      </p:cBhvr>
                                      <p:tavLst>
                                        <p:tav tm="0">
                                          <p:val>
                                            <p:fltVal val="0"/>
                                          </p:val>
                                        </p:tav>
                                        <p:tav tm="100000">
                                          <p:val>
                                            <p:strVal val="#ppt_w"/>
                                          </p:val>
                                        </p:tav>
                                      </p:tavLst>
                                    </p:anim>
                                    <p:anim calcmode="lin" valueType="num">
                                      <p:cBhvr>
                                        <p:cTn id="144" dur="500" fill="hold"/>
                                        <p:tgtEl>
                                          <p:spTgt spid="37"/>
                                        </p:tgtEl>
                                        <p:attrNameLst>
                                          <p:attrName>ppt_h</p:attrName>
                                        </p:attrNameLst>
                                      </p:cBhvr>
                                      <p:tavLst>
                                        <p:tav tm="0">
                                          <p:val>
                                            <p:fltVal val="0"/>
                                          </p:val>
                                        </p:tav>
                                        <p:tav tm="100000">
                                          <p:val>
                                            <p:strVal val="#ppt_h"/>
                                          </p:val>
                                        </p:tav>
                                      </p:tavLst>
                                    </p:anim>
                                    <p:animEffect transition="in" filter="fade">
                                      <p:cBhvr>
                                        <p:cTn id="145" dur="500"/>
                                        <p:tgtEl>
                                          <p:spTgt spid="37"/>
                                        </p:tgtEl>
                                      </p:cBhvr>
                                    </p:animEffect>
                                  </p:childTnLst>
                                </p:cTn>
                              </p:par>
                              <p:par>
                                <p:cTn id="146" presetID="53" presetClass="entr" presetSubtype="0" fill="hold" nodeType="with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p:cTn id="148" dur="500" fill="hold"/>
                                        <p:tgtEl>
                                          <p:spTgt spid="38"/>
                                        </p:tgtEl>
                                        <p:attrNameLst>
                                          <p:attrName>ppt_w</p:attrName>
                                        </p:attrNameLst>
                                      </p:cBhvr>
                                      <p:tavLst>
                                        <p:tav tm="0">
                                          <p:val>
                                            <p:fltVal val="0"/>
                                          </p:val>
                                        </p:tav>
                                        <p:tav tm="100000">
                                          <p:val>
                                            <p:strVal val="#ppt_w"/>
                                          </p:val>
                                        </p:tav>
                                      </p:tavLst>
                                    </p:anim>
                                    <p:anim calcmode="lin" valueType="num">
                                      <p:cBhvr>
                                        <p:cTn id="149" dur="500" fill="hold"/>
                                        <p:tgtEl>
                                          <p:spTgt spid="38"/>
                                        </p:tgtEl>
                                        <p:attrNameLst>
                                          <p:attrName>ppt_h</p:attrName>
                                        </p:attrNameLst>
                                      </p:cBhvr>
                                      <p:tavLst>
                                        <p:tav tm="0">
                                          <p:val>
                                            <p:fltVal val="0"/>
                                          </p:val>
                                        </p:tav>
                                        <p:tav tm="100000">
                                          <p:val>
                                            <p:strVal val="#ppt_h"/>
                                          </p:val>
                                        </p:tav>
                                      </p:tavLst>
                                    </p:anim>
                                    <p:animEffect transition="in" filter="fade">
                                      <p:cBhvr>
                                        <p:cTn id="150" dur="500"/>
                                        <p:tgtEl>
                                          <p:spTgt spid="38"/>
                                        </p:tgtEl>
                                      </p:cBhvr>
                                    </p:animEffect>
                                  </p:childTnLst>
                                </p:cTn>
                              </p:par>
                              <p:par>
                                <p:cTn id="151" presetID="53" presetClass="entr" presetSubtype="0" fill="hold" nodeType="withEffect">
                                  <p:stCondLst>
                                    <p:cond delay="0"/>
                                  </p:stCondLst>
                                  <p:childTnLst>
                                    <p:set>
                                      <p:cBhvr>
                                        <p:cTn id="152" dur="1" fill="hold">
                                          <p:stCondLst>
                                            <p:cond delay="0"/>
                                          </p:stCondLst>
                                        </p:cTn>
                                        <p:tgtEl>
                                          <p:spTgt spid="39"/>
                                        </p:tgtEl>
                                        <p:attrNameLst>
                                          <p:attrName>style.visibility</p:attrName>
                                        </p:attrNameLst>
                                      </p:cBhvr>
                                      <p:to>
                                        <p:strVal val="visible"/>
                                      </p:to>
                                    </p:set>
                                    <p:anim calcmode="lin" valueType="num">
                                      <p:cBhvr>
                                        <p:cTn id="153" dur="500" fill="hold"/>
                                        <p:tgtEl>
                                          <p:spTgt spid="39"/>
                                        </p:tgtEl>
                                        <p:attrNameLst>
                                          <p:attrName>ppt_w</p:attrName>
                                        </p:attrNameLst>
                                      </p:cBhvr>
                                      <p:tavLst>
                                        <p:tav tm="0">
                                          <p:val>
                                            <p:fltVal val="0"/>
                                          </p:val>
                                        </p:tav>
                                        <p:tav tm="100000">
                                          <p:val>
                                            <p:strVal val="#ppt_w"/>
                                          </p:val>
                                        </p:tav>
                                      </p:tavLst>
                                    </p:anim>
                                    <p:anim calcmode="lin" valueType="num">
                                      <p:cBhvr>
                                        <p:cTn id="154" dur="500" fill="hold"/>
                                        <p:tgtEl>
                                          <p:spTgt spid="39"/>
                                        </p:tgtEl>
                                        <p:attrNameLst>
                                          <p:attrName>ppt_h</p:attrName>
                                        </p:attrNameLst>
                                      </p:cBhvr>
                                      <p:tavLst>
                                        <p:tav tm="0">
                                          <p:val>
                                            <p:fltVal val="0"/>
                                          </p:val>
                                        </p:tav>
                                        <p:tav tm="100000">
                                          <p:val>
                                            <p:strVal val="#ppt_h"/>
                                          </p:val>
                                        </p:tav>
                                      </p:tavLst>
                                    </p:anim>
                                    <p:animEffect transition="in" filter="fade">
                                      <p:cBhvr>
                                        <p:cTn id="155" dur="500"/>
                                        <p:tgtEl>
                                          <p:spTgt spid="39"/>
                                        </p:tgtEl>
                                      </p:cBhvr>
                                    </p:animEffect>
                                  </p:childTnLst>
                                </p:cTn>
                              </p:par>
                              <p:par>
                                <p:cTn id="156" presetID="53" presetClass="entr" presetSubtype="0" fill="hold" nodeType="withEffect">
                                  <p:stCondLst>
                                    <p:cond delay="0"/>
                                  </p:stCondLst>
                                  <p:childTnLst>
                                    <p:set>
                                      <p:cBhvr>
                                        <p:cTn id="157" dur="1" fill="hold">
                                          <p:stCondLst>
                                            <p:cond delay="0"/>
                                          </p:stCondLst>
                                        </p:cTn>
                                        <p:tgtEl>
                                          <p:spTgt spid="40"/>
                                        </p:tgtEl>
                                        <p:attrNameLst>
                                          <p:attrName>style.visibility</p:attrName>
                                        </p:attrNameLst>
                                      </p:cBhvr>
                                      <p:to>
                                        <p:strVal val="visible"/>
                                      </p:to>
                                    </p:set>
                                    <p:anim calcmode="lin" valueType="num">
                                      <p:cBhvr>
                                        <p:cTn id="158" dur="500" fill="hold"/>
                                        <p:tgtEl>
                                          <p:spTgt spid="40"/>
                                        </p:tgtEl>
                                        <p:attrNameLst>
                                          <p:attrName>ppt_w</p:attrName>
                                        </p:attrNameLst>
                                      </p:cBhvr>
                                      <p:tavLst>
                                        <p:tav tm="0">
                                          <p:val>
                                            <p:fltVal val="0"/>
                                          </p:val>
                                        </p:tav>
                                        <p:tav tm="100000">
                                          <p:val>
                                            <p:strVal val="#ppt_w"/>
                                          </p:val>
                                        </p:tav>
                                      </p:tavLst>
                                    </p:anim>
                                    <p:anim calcmode="lin" valueType="num">
                                      <p:cBhvr>
                                        <p:cTn id="159" dur="500" fill="hold"/>
                                        <p:tgtEl>
                                          <p:spTgt spid="40"/>
                                        </p:tgtEl>
                                        <p:attrNameLst>
                                          <p:attrName>ppt_h</p:attrName>
                                        </p:attrNameLst>
                                      </p:cBhvr>
                                      <p:tavLst>
                                        <p:tav tm="0">
                                          <p:val>
                                            <p:fltVal val="0"/>
                                          </p:val>
                                        </p:tav>
                                        <p:tav tm="100000">
                                          <p:val>
                                            <p:strVal val="#ppt_h"/>
                                          </p:val>
                                        </p:tav>
                                      </p:tavLst>
                                    </p:anim>
                                    <p:animEffect transition="in" filter="fade">
                                      <p:cBhvr>
                                        <p:cTn id="160" dur="500"/>
                                        <p:tgtEl>
                                          <p:spTgt spid="40"/>
                                        </p:tgtEl>
                                      </p:cBhvr>
                                    </p:animEffect>
                                  </p:childTnLst>
                                </p:cTn>
                              </p:par>
                              <p:par>
                                <p:cTn id="161" presetID="53" presetClass="entr" presetSubtype="0" fill="hold" nodeType="withEffect">
                                  <p:stCondLst>
                                    <p:cond delay="0"/>
                                  </p:stCondLst>
                                  <p:childTnLst>
                                    <p:set>
                                      <p:cBhvr>
                                        <p:cTn id="162" dur="1" fill="hold">
                                          <p:stCondLst>
                                            <p:cond delay="0"/>
                                          </p:stCondLst>
                                        </p:cTn>
                                        <p:tgtEl>
                                          <p:spTgt spid="41"/>
                                        </p:tgtEl>
                                        <p:attrNameLst>
                                          <p:attrName>style.visibility</p:attrName>
                                        </p:attrNameLst>
                                      </p:cBhvr>
                                      <p:to>
                                        <p:strVal val="visible"/>
                                      </p:to>
                                    </p:set>
                                    <p:anim calcmode="lin" valueType="num">
                                      <p:cBhvr>
                                        <p:cTn id="163" dur="500" fill="hold"/>
                                        <p:tgtEl>
                                          <p:spTgt spid="41"/>
                                        </p:tgtEl>
                                        <p:attrNameLst>
                                          <p:attrName>ppt_w</p:attrName>
                                        </p:attrNameLst>
                                      </p:cBhvr>
                                      <p:tavLst>
                                        <p:tav tm="0">
                                          <p:val>
                                            <p:fltVal val="0"/>
                                          </p:val>
                                        </p:tav>
                                        <p:tav tm="100000">
                                          <p:val>
                                            <p:strVal val="#ppt_w"/>
                                          </p:val>
                                        </p:tav>
                                      </p:tavLst>
                                    </p:anim>
                                    <p:anim calcmode="lin" valueType="num">
                                      <p:cBhvr>
                                        <p:cTn id="164" dur="500" fill="hold"/>
                                        <p:tgtEl>
                                          <p:spTgt spid="41"/>
                                        </p:tgtEl>
                                        <p:attrNameLst>
                                          <p:attrName>ppt_h</p:attrName>
                                        </p:attrNameLst>
                                      </p:cBhvr>
                                      <p:tavLst>
                                        <p:tav tm="0">
                                          <p:val>
                                            <p:fltVal val="0"/>
                                          </p:val>
                                        </p:tav>
                                        <p:tav tm="100000">
                                          <p:val>
                                            <p:strVal val="#ppt_h"/>
                                          </p:val>
                                        </p:tav>
                                      </p:tavLst>
                                    </p:anim>
                                    <p:animEffect transition="in" filter="fade">
                                      <p:cBhvr>
                                        <p:cTn id="165" dur="500"/>
                                        <p:tgtEl>
                                          <p:spTgt spid="41"/>
                                        </p:tgtEl>
                                      </p:cBhvr>
                                    </p:animEffect>
                                  </p:childTnLst>
                                </p:cTn>
                              </p:par>
                              <p:par>
                                <p:cTn id="166" presetID="53" presetClass="entr" presetSubtype="0" fill="hold" nodeType="withEffect">
                                  <p:stCondLst>
                                    <p:cond delay="0"/>
                                  </p:stCondLst>
                                  <p:childTnLst>
                                    <p:set>
                                      <p:cBhvr>
                                        <p:cTn id="167" dur="1" fill="hold">
                                          <p:stCondLst>
                                            <p:cond delay="0"/>
                                          </p:stCondLst>
                                        </p:cTn>
                                        <p:tgtEl>
                                          <p:spTgt spid="42"/>
                                        </p:tgtEl>
                                        <p:attrNameLst>
                                          <p:attrName>style.visibility</p:attrName>
                                        </p:attrNameLst>
                                      </p:cBhvr>
                                      <p:to>
                                        <p:strVal val="visible"/>
                                      </p:to>
                                    </p:set>
                                    <p:anim calcmode="lin" valueType="num">
                                      <p:cBhvr>
                                        <p:cTn id="168" dur="500" fill="hold"/>
                                        <p:tgtEl>
                                          <p:spTgt spid="42"/>
                                        </p:tgtEl>
                                        <p:attrNameLst>
                                          <p:attrName>ppt_w</p:attrName>
                                        </p:attrNameLst>
                                      </p:cBhvr>
                                      <p:tavLst>
                                        <p:tav tm="0">
                                          <p:val>
                                            <p:fltVal val="0"/>
                                          </p:val>
                                        </p:tav>
                                        <p:tav tm="100000">
                                          <p:val>
                                            <p:strVal val="#ppt_w"/>
                                          </p:val>
                                        </p:tav>
                                      </p:tavLst>
                                    </p:anim>
                                    <p:anim calcmode="lin" valueType="num">
                                      <p:cBhvr>
                                        <p:cTn id="169" dur="500" fill="hold"/>
                                        <p:tgtEl>
                                          <p:spTgt spid="42"/>
                                        </p:tgtEl>
                                        <p:attrNameLst>
                                          <p:attrName>ppt_h</p:attrName>
                                        </p:attrNameLst>
                                      </p:cBhvr>
                                      <p:tavLst>
                                        <p:tav tm="0">
                                          <p:val>
                                            <p:fltVal val="0"/>
                                          </p:val>
                                        </p:tav>
                                        <p:tav tm="100000">
                                          <p:val>
                                            <p:strVal val="#ppt_h"/>
                                          </p:val>
                                        </p:tav>
                                      </p:tavLst>
                                    </p:anim>
                                    <p:animEffect transition="in" filter="fade">
                                      <p:cBhvr>
                                        <p:cTn id="170" dur="500"/>
                                        <p:tgtEl>
                                          <p:spTgt spid="42"/>
                                        </p:tgtEl>
                                      </p:cBhvr>
                                    </p:animEffect>
                                  </p:childTnLst>
                                </p:cTn>
                              </p:par>
                              <p:par>
                                <p:cTn id="171" presetID="53" presetClass="entr" presetSubtype="0" fill="hold" nodeType="withEffect">
                                  <p:stCondLst>
                                    <p:cond delay="0"/>
                                  </p:stCondLst>
                                  <p:childTnLst>
                                    <p:set>
                                      <p:cBhvr>
                                        <p:cTn id="172" dur="1" fill="hold">
                                          <p:stCondLst>
                                            <p:cond delay="0"/>
                                          </p:stCondLst>
                                        </p:cTn>
                                        <p:tgtEl>
                                          <p:spTgt spid="43"/>
                                        </p:tgtEl>
                                        <p:attrNameLst>
                                          <p:attrName>style.visibility</p:attrName>
                                        </p:attrNameLst>
                                      </p:cBhvr>
                                      <p:to>
                                        <p:strVal val="visible"/>
                                      </p:to>
                                    </p:set>
                                    <p:anim calcmode="lin" valueType="num">
                                      <p:cBhvr>
                                        <p:cTn id="173" dur="500" fill="hold"/>
                                        <p:tgtEl>
                                          <p:spTgt spid="43"/>
                                        </p:tgtEl>
                                        <p:attrNameLst>
                                          <p:attrName>ppt_w</p:attrName>
                                        </p:attrNameLst>
                                      </p:cBhvr>
                                      <p:tavLst>
                                        <p:tav tm="0">
                                          <p:val>
                                            <p:fltVal val="0"/>
                                          </p:val>
                                        </p:tav>
                                        <p:tav tm="100000">
                                          <p:val>
                                            <p:strVal val="#ppt_w"/>
                                          </p:val>
                                        </p:tav>
                                      </p:tavLst>
                                    </p:anim>
                                    <p:anim calcmode="lin" valueType="num">
                                      <p:cBhvr>
                                        <p:cTn id="174" dur="500" fill="hold"/>
                                        <p:tgtEl>
                                          <p:spTgt spid="43"/>
                                        </p:tgtEl>
                                        <p:attrNameLst>
                                          <p:attrName>ppt_h</p:attrName>
                                        </p:attrNameLst>
                                      </p:cBhvr>
                                      <p:tavLst>
                                        <p:tav tm="0">
                                          <p:val>
                                            <p:fltVal val="0"/>
                                          </p:val>
                                        </p:tav>
                                        <p:tav tm="100000">
                                          <p:val>
                                            <p:strVal val="#ppt_h"/>
                                          </p:val>
                                        </p:tav>
                                      </p:tavLst>
                                    </p:anim>
                                    <p:animEffect transition="in" filter="fade">
                                      <p:cBhvr>
                                        <p:cTn id="175" dur="500"/>
                                        <p:tgtEl>
                                          <p:spTgt spid="43"/>
                                        </p:tgtEl>
                                      </p:cBhvr>
                                    </p:animEffect>
                                  </p:childTnLst>
                                </p:cTn>
                              </p:par>
                              <p:par>
                                <p:cTn id="176" presetID="53" presetClass="entr" presetSubtype="0" fill="hold" nodeType="withEffect">
                                  <p:stCondLst>
                                    <p:cond delay="0"/>
                                  </p:stCondLst>
                                  <p:childTnLst>
                                    <p:set>
                                      <p:cBhvr>
                                        <p:cTn id="177" dur="1" fill="hold">
                                          <p:stCondLst>
                                            <p:cond delay="0"/>
                                          </p:stCondLst>
                                        </p:cTn>
                                        <p:tgtEl>
                                          <p:spTgt spid="44"/>
                                        </p:tgtEl>
                                        <p:attrNameLst>
                                          <p:attrName>style.visibility</p:attrName>
                                        </p:attrNameLst>
                                      </p:cBhvr>
                                      <p:to>
                                        <p:strVal val="visible"/>
                                      </p:to>
                                    </p:set>
                                    <p:anim calcmode="lin" valueType="num">
                                      <p:cBhvr>
                                        <p:cTn id="178" dur="500" fill="hold"/>
                                        <p:tgtEl>
                                          <p:spTgt spid="44"/>
                                        </p:tgtEl>
                                        <p:attrNameLst>
                                          <p:attrName>ppt_w</p:attrName>
                                        </p:attrNameLst>
                                      </p:cBhvr>
                                      <p:tavLst>
                                        <p:tav tm="0">
                                          <p:val>
                                            <p:fltVal val="0"/>
                                          </p:val>
                                        </p:tav>
                                        <p:tav tm="100000">
                                          <p:val>
                                            <p:strVal val="#ppt_w"/>
                                          </p:val>
                                        </p:tav>
                                      </p:tavLst>
                                    </p:anim>
                                    <p:anim calcmode="lin" valueType="num">
                                      <p:cBhvr>
                                        <p:cTn id="179" dur="500" fill="hold"/>
                                        <p:tgtEl>
                                          <p:spTgt spid="44"/>
                                        </p:tgtEl>
                                        <p:attrNameLst>
                                          <p:attrName>ppt_h</p:attrName>
                                        </p:attrNameLst>
                                      </p:cBhvr>
                                      <p:tavLst>
                                        <p:tav tm="0">
                                          <p:val>
                                            <p:fltVal val="0"/>
                                          </p:val>
                                        </p:tav>
                                        <p:tav tm="100000">
                                          <p:val>
                                            <p:strVal val="#ppt_h"/>
                                          </p:val>
                                        </p:tav>
                                      </p:tavLst>
                                    </p:anim>
                                    <p:animEffect transition="in" filter="fade">
                                      <p:cBhvr>
                                        <p:cTn id="180" dur="500"/>
                                        <p:tgtEl>
                                          <p:spTgt spid="44"/>
                                        </p:tgtEl>
                                      </p:cBhvr>
                                    </p:animEffect>
                                  </p:childTnLst>
                                </p:cTn>
                              </p:par>
                              <p:par>
                                <p:cTn id="181" presetID="53" presetClass="entr" presetSubtype="0" fill="hold" nodeType="withEffect">
                                  <p:stCondLst>
                                    <p:cond delay="0"/>
                                  </p:stCondLst>
                                  <p:childTnLst>
                                    <p:set>
                                      <p:cBhvr>
                                        <p:cTn id="182" dur="1" fill="hold">
                                          <p:stCondLst>
                                            <p:cond delay="0"/>
                                          </p:stCondLst>
                                        </p:cTn>
                                        <p:tgtEl>
                                          <p:spTgt spid="45"/>
                                        </p:tgtEl>
                                        <p:attrNameLst>
                                          <p:attrName>style.visibility</p:attrName>
                                        </p:attrNameLst>
                                      </p:cBhvr>
                                      <p:to>
                                        <p:strVal val="visible"/>
                                      </p:to>
                                    </p:set>
                                    <p:anim calcmode="lin" valueType="num">
                                      <p:cBhvr>
                                        <p:cTn id="183" dur="500" fill="hold"/>
                                        <p:tgtEl>
                                          <p:spTgt spid="45"/>
                                        </p:tgtEl>
                                        <p:attrNameLst>
                                          <p:attrName>ppt_w</p:attrName>
                                        </p:attrNameLst>
                                      </p:cBhvr>
                                      <p:tavLst>
                                        <p:tav tm="0">
                                          <p:val>
                                            <p:fltVal val="0"/>
                                          </p:val>
                                        </p:tav>
                                        <p:tav tm="100000">
                                          <p:val>
                                            <p:strVal val="#ppt_w"/>
                                          </p:val>
                                        </p:tav>
                                      </p:tavLst>
                                    </p:anim>
                                    <p:anim calcmode="lin" valueType="num">
                                      <p:cBhvr>
                                        <p:cTn id="184" dur="500" fill="hold"/>
                                        <p:tgtEl>
                                          <p:spTgt spid="45"/>
                                        </p:tgtEl>
                                        <p:attrNameLst>
                                          <p:attrName>ppt_h</p:attrName>
                                        </p:attrNameLst>
                                      </p:cBhvr>
                                      <p:tavLst>
                                        <p:tav tm="0">
                                          <p:val>
                                            <p:fltVal val="0"/>
                                          </p:val>
                                        </p:tav>
                                        <p:tav tm="100000">
                                          <p:val>
                                            <p:strVal val="#ppt_h"/>
                                          </p:val>
                                        </p:tav>
                                      </p:tavLst>
                                    </p:anim>
                                    <p:animEffect transition="in" filter="fade">
                                      <p:cBhvr>
                                        <p:cTn id="185" dur="500"/>
                                        <p:tgtEl>
                                          <p:spTgt spid="45"/>
                                        </p:tgtEl>
                                      </p:cBhvr>
                                    </p:animEffect>
                                  </p:childTnLst>
                                </p:cTn>
                              </p:par>
                            </p:childTnLst>
                          </p:cTn>
                        </p:par>
                        <p:par>
                          <p:cTn id="186" fill="hold">
                            <p:stCondLst>
                              <p:cond delay="6000"/>
                            </p:stCondLst>
                            <p:childTnLst>
                              <p:par>
                                <p:cTn id="187" presetID="53" presetClass="entr" presetSubtype="0" fill="hold" nodeType="afterEffect">
                                  <p:stCondLst>
                                    <p:cond delay="0"/>
                                  </p:stCondLst>
                                  <p:childTnLst>
                                    <p:set>
                                      <p:cBhvr>
                                        <p:cTn id="188" dur="1" fill="hold">
                                          <p:stCondLst>
                                            <p:cond delay="0"/>
                                          </p:stCondLst>
                                        </p:cTn>
                                        <p:tgtEl>
                                          <p:spTgt spid="49"/>
                                        </p:tgtEl>
                                        <p:attrNameLst>
                                          <p:attrName>style.visibility</p:attrName>
                                        </p:attrNameLst>
                                      </p:cBhvr>
                                      <p:to>
                                        <p:strVal val="visible"/>
                                      </p:to>
                                    </p:set>
                                    <p:anim calcmode="lin" valueType="num">
                                      <p:cBhvr>
                                        <p:cTn id="189" dur="500" fill="hold"/>
                                        <p:tgtEl>
                                          <p:spTgt spid="49"/>
                                        </p:tgtEl>
                                        <p:attrNameLst>
                                          <p:attrName>ppt_w</p:attrName>
                                        </p:attrNameLst>
                                      </p:cBhvr>
                                      <p:tavLst>
                                        <p:tav tm="0">
                                          <p:val>
                                            <p:fltVal val="0"/>
                                          </p:val>
                                        </p:tav>
                                        <p:tav tm="100000">
                                          <p:val>
                                            <p:strVal val="#ppt_w"/>
                                          </p:val>
                                        </p:tav>
                                      </p:tavLst>
                                    </p:anim>
                                    <p:anim calcmode="lin" valueType="num">
                                      <p:cBhvr>
                                        <p:cTn id="190" dur="500" fill="hold"/>
                                        <p:tgtEl>
                                          <p:spTgt spid="49"/>
                                        </p:tgtEl>
                                        <p:attrNameLst>
                                          <p:attrName>ppt_h</p:attrName>
                                        </p:attrNameLst>
                                      </p:cBhvr>
                                      <p:tavLst>
                                        <p:tav tm="0">
                                          <p:val>
                                            <p:fltVal val="0"/>
                                          </p:val>
                                        </p:tav>
                                        <p:tav tm="100000">
                                          <p:val>
                                            <p:strVal val="#ppt_h"/>
                                          </p:val>
                                        </p:tav>
                                      </p:tavLst>
                                    </p:anim>
                                    <p:animEffect transition="in" filter="fade">
                                      <p:cBhvr>
                                        <p:cTn id="191" dur="500"/>
                                        <p:tgtEl>
                                          <p:spTgt spid="49"/>
                                        </p:tgtEl>
                                      </p:cBhvr>
                                    </p:animEffect>
                                  </p:childTnLst>
                                </p:cTn>
                              </p:par>
                              <p:par>
                                <p:cTn id="192" presetID="53" presetClass="entr" presetSubtype="0" fill="hold" nodeType="withEffect">
                                  <p:stCondLst>
                                    <p:cond delay="0"/>
                                  </p:stCondLst>
                                  <p:childTnLst>
                                    <p:set>
                                      <p:cBhvr>
                                        <p:cTn id="193" dur="1" fill="hold">
                                          <p:stCondLst>
                                            <p:cond delay="0"/>
                                          </p:stCondLst>
                                        </p:cTn>
                                        <p:tgtEl>
                                          <p:spTgt spid="50"/>
                                        </p:tgtEl>
                                        <p:attrNameLst>
                                          <p:attrName>style.visibility</p:attrName>
                                        </p:attrNameLst>
                                      </p:cBhvr>
                                      <p:to>
                                        <p:strVal val="visible"/>
                                      </p:to>
                                    </p:set>
                                    <p:anim calcmode="lin" valueType="num">
                                      <p:cBhvr>
                                        <p:cTn id="194" dur="500" fill="hold"/>
                                        <p:tgtEl>
                                          <p:spTgt spid="50"/>
                                        </p:tgtEl>
                                        <p:attrNameLst>
                                          <p:attrName>ppt_w</p:attrName>
                                        </p:attrNameLst>
                                      </p:cBhvr>
                                      <p:tavLst>
                                        <p:tav tm="0">
                                          <p:val>
                                            <p:fltVal val="0"/>
                                          </p:val>
                                        </p:tav>
                                        <p:tav tm="100000">
                                          <p:val>
                                            <p:strVal val="#ppt_w"/>
                                          </p:val>
                                        </p:tav>
                                      </p:tavLst>
                                    </p:anim>
                                    <p:anim calcmode="lin" valueType="num">
                                      <p:cBhvr>
                                        <p:cTn id="195" dur="500" fill="hold"/>
                                        <p:tgtEl>
                                          <p:spTgt spid="50"/>
                                        </p:tgtEl>
                                        <p:attrNameLst>
                                          <p:attrName>ppt_h</p:attrName>
                                        </p:attrNameLst>
                                      </p:cBhvr>
                                      <p:tavLst>
                                        <p:tav tm="0">
                                          <p:val>
                                            <p:fltVal val="0"/>
                                          </p:val>
                                        </p:tav>
                                        <p:tav tm="100000">
                                          <p:val>
                                            <p:strVal val="#ppt_h"/>
                                          </p:val>
                                        </p:tav>
                                      </p:tavLst>
                                    </p:anim>
                                    <p:animEffect transition="in" filter="fade">
                                      <p:cBhvr>
                                        <p:cTn id="196" dur="500"/>
                                        <p:tgtEl>
                                          <p:spTgt spid="50"/>
                                        </p:tgtEl>
                                      </p:cBhvr>
                                    </p:animEffect>
                                  </p:childTnLst>
                                </p:cTn>
                              </p:par>
                              <p:par>
                                <p:cTn id="197" presetID="53" presetClass="entr" presetSubtype="0" fill="hold" nodeType="withEffect">
                                  <p:stCondLst>
                                    <p:cond delay="0"/>
                                  </p:stCondLst>
                                  <p:childTnLst>
                                    <p:set>
                                      <p:cBhvr>
                                        <p:cTn id="198" dur="1" fill="hold">
                                          <p:stCondLst>
                                            <p:cond delay="0"/>
                                          </p:stCondLst>
                                        </p:cTn>
                                        <p:tgtEl>
                                          <p:spTgt spid="51"/>
                                        </p:tgtEl>
                                        <p:attrNameLst>
                                          <p:attrName>style.visibility</p:attrName>
                                        </p:attrNameLst>
                                      </p:cBhvr>
                                      <p:to>
                                        <p:strVal val="visible"/>
                                      </p:to>
                                    </p:set>
                                    <p:anim calcmode="lin" valueType="num">
                                      <p:cBhvr>
                                        <p:cTn id="199" dur="500" fill="hold"/>
                                        <p:tgtEl>
                                          <p:spTgt spid="51"/>
                                        </p:tgtEl>
                                        <p:attrNameLst>
                                          <p:attrName>ppt_w</p:attrName>
                                        </p:attrNameLst>
                                      </p:cBhvr>
                                      <p:tavLst>
                                        <p:tav tm="0">
                                          <p:val>
                                            <p:fltVal val="0"/>
                                          </p:val>
                                        </p:tav>
                                        <p:tav tm="100000">
                                          <p:val>
                                            <p:strVal val="#ppt_w"/>
                                          </p:val>
                                        </p:tav>
                                      </p:tavLst>
                                    </p:anim>
                                    <p:anim calcmode="lin" valueType="num">
                                      <p:cBhvr>
                                        <p:cTn id="200" dur="500" fill="hold"/>
                                        <p:tgtEl>
                                          <p:spTgt spid="51"/>
                                        </p:tgtEl>
                                        <p:attrNameLst>
                                          <p:attrName>ppt_h</p:attrName>
                                        </p:attrNameLst>
                                      </p:cBhvr>
                                      <p:tavLst>
                                        <p:tav tm="0">
                                          <p:val>
                                            <p:fltVal val="0"/>
                                          </p:val>
                                        </p:tav>
                                        <p:tav tm="100000">
                                          <p:val>
                                            <p:strVal val="#ppt_h"/>
                                          </p:val>
                                        </p:tav>
                                      </p:tavLst>
                                    </p:anim>
                                    <p:animEffect transition="in" filter="fade">
                                      <p:cBhvr>
                                        <p:cTn id="201" dur="500"/>
                                        <p:tgtEl>
                                          <p:spTgt spid="51"/>
                                        </p:tgtEl>
                                      </p:cBhvr>
                                    </p:animEffect>
                                  </p:childTnLst>
                                </p:cTn>
                              </p:par>
                              <p:par>
                                <p:cTn id="202" presetID="53" presetClass="entr" presetSubtype="0" fill="hold" nodeType="withEffect">
                                  <p:stCondLst>
                                    <p:cond delay="0"/>
                                  </p:stCondLst>
                                  <p:childTnLst>
                                    <p:set>
                                      <p:cBhvr>
                                        <p:cTn id="203" dur="1" fill="hold">
                                          <p:stCondLst>
                                            <p:cond delay="0"/>
                                          </p:stCondLst>
                                        </p:cTn>
                                        <p:tgtEl>
                                          <p:spTgt spid="52"/>
                                        </p:tgtEl>
                                        <p:attrNameLst>
                                          <p:attrName>style.visibility</p:attrName>
                                        </p:attrNameLst>
                                      </p:cBhvr>
                                      <p:to>
                                        <p:strVal val="visible"/>
                                      </p:to>
                                    </p:set>
                                    <p:anim calcmode="lin" valueType="num">
                                      <p:cBhvr>
                                        <p:cTn id="204" dur="500" fill="hold"/>
                                        <p:tgtEl>
                                          <p:spTgt spid="52"/>
                                        </p:tgtEl>
                                        <p:attrNameLst>
                                          <p:attrName>ppt_w</p:attrName>
                                        </p:attrNameLst>
                                      </p:cBhvr>
                                      <p:tavLst>
                                        <p:tav tm="0">
                                          <p:val>
                                            <p:fltVal val="0"/>
                                          </p:val>
                                        </p:tav>
                                        <p:tav tm="100000">
                                          <p:val>
                                            <p:strVal val="#ppt_w"/>
                                          </p:val>
                                        </p:tav>
                                      </p:tavLst>
                                    </p:anim>
                                    <p:anim calcmode="lin" valueType="num">
                                      <p:cBhvr>
                                        <p:cTn id="205" dur="500" fill="hold"/>
                                        <p:tgtEl>
                                          <p:spTgt spid="52"/>
                                        </p:tgtEl>
                                        <p:attrNameLst>
                                          <p:attrName>ppt_h</p:attrName>
                                        </p:attrNameLst>
                                      </p:cBhvr>
                                      <p:tavLst>
                                        <p:tav tm="0">
                                          <p:val>
                                            <p:fltVal val="0"/>
                                          </p:val>
                                        </p:tav>
                                        <p:tav tm="100000">
                                          <p:val>
                                            <p:strVal val="#ppt_h"/>
                                          </p:val>
                                        </p:tav>
                                      </p:tavLst>
                                    </p:anim>
                                    <p:animEffect transition="in" filter="fade">
                                      <p:cBhvr>
                                        <p:cTn id="206" dur="500"/>
                                        <p:tgtEl>
                                          <p:spTgt spid="52"/>
                                        </p:tgtEl>
                                      </p:cBhvr>
                                    </p:animEffect>
                                  </p:childTnLst>
                                </p:cTn>
                              </p:par>
                              <p:par>
                                <p:cTn id="207" presetID="53" presetClass="entr" presetSubtype="0" fill="hold" nodeType="withEffect">
                                  <p:stCondLst>
                                    <p:cond delay="0"/>
                                  </p:stCondLst>
                                  <p:childTnLst>
                                    <p:set>
                                      <p:cBhvr>
                                        <p:cTn id="208" dur="1" fill="hold">
                                          <p:stCondLst>
                                            <p:cond delay="0"/>
                                          </p:stCondLst>
                                        </p:cTn>
                                        <p:tgtEl>
                                          <p:spTgt spid="53"/>
                                        </p:tgtEl>
                                        <p:attrNameLst>
                                          <p:attrName>style.visibility</p:attrName>
                                        </p:attrNameLst>
                                      </p:cBhvr>
                                      <p:to>
                                        <p:strVal val="visible"/>
                                      </p:to>
                                    </p:set>
                                    <p:anim calcmode="lin" valueType="num">
                                      <p:cBhvr>
                                        <p:cTn id="209" dur="500" fill="hold"/>
                                        <p:tgtEl>
                                          <p:spTgt spid="53"/>
                                        </p:tgtEl>
                                        <p:attrNameLst>
                                          <p:attrName>ppt_w</p:attrName>
                                        </p:attrNameLst>
                                      </p:cBhvr>
                                      <p:tavLst>
                                        <p:tav tm="0">
                                          <p:val>
                                            <p:fltVal val="0"/>
                                          </p:val>
                                        </p:tav>
                                        <p:tav tm="100000">
                                          <p:val>
                                            <p:strVal val="#ppt_w"/>
                                          </p:val>
                                        </p:tav>
                                      </p:tavLst>
                                    </p:anim>
                                    <p:anim calcmode="lin" valueType="num">
                                      <p:cBhvr>
                                        <p:cTn id="210" dur="500" fill="hold"/>
                                        <p:tgtEl>
                                          <p:spTgt spid="53"/>
                                        </p:tgtEl>
                                        <p:attrNameLst>
                                          <p:attrName>ppt_h</p:attrName>
                                        </p:attrNameLst>
                                      </p:cBhvr>
                                      <p:tavLst>
                                        <p:tav tm="0">
                                          <p:val>
                                            <p:fltVal val="0"/>
                                          </p:val>
                                        </p:tav>
                                        <p:tav tm="100000">
                                          <p:val>
                                            <p:strVal val="#ppt_h"/>
                                          </p:val>
                                        </p:tav>
                                      </p:tavLst>
                                    </p:anim>
                                    <p:animEffect transition="in" filter="fade">
                                      <p:cBhvr>
                                        <p:cTn id="211" dur="500"/>
                                        <p:tgtEl>
                                          <p:spTgt spid="53"/>
                                        </p:tgtEl>
                                      </p:cBhvr>
                                    </p:animEffect>
                                  </p:childTnLst>
                                </p:cTn>
                              </p:par>
                              <p:par>
                                <p:cTn id="212" presetID="53" presetClass="entr" presetSubtype="0" fill="hold" nodeType="withEffect">
                                  <p:stCondLst>
                                    <p:cond delay="0"/>
                                  </p:stCondLst>
                                  <p:childTnLst>
                                    <p:set>
                                      <p:cBhvr>
                                        <p:cTn id="213" dur="1" fill="hold">
                                          <p:stCondLst>
                                            <p:cond delay="0"/>
                                          </p:stCondLst>
                                        </p:cTn>
                                        <p:tgtEl>
                                          <p:spTgt spid="54"/>
                                        </p:tgtEl>
                                        <p:attrNameLst>
                                          <p:attrName>style.visibility</p:attrName>
                                        </p:attrNameLst>
                                      </p:cBhvr>
                                      <p:to>
                                        <p:strVal val="visible"/>
                                      </p:to>
                                    </p:set>
                                    <p:anim calcmode="lin" valueType="num">
                                      <p:cBhvr>
                                        <p:cTn id="214" dur="500" fill="hold"/>
                                        <p:tgtEl>
                                          <p:spTgt spid="54"/>
                                        </p:tgtEl>
                                        <p:attrNameLst>
                                          <p:attrName>ppt_w</p:attrName>
                                        </p:attrNameLst>
                                      </p:cBhvr>
                                      <p:tavLst>
                                        <p:tav tm="0">
                                          <p:val>
                                            <p:fltVal val="0"/>
                                          </p:val>
                                        </p:tav>
                                        <p:tav tm="100000">
                                          <p:val>
                                            <p:strVal val="#ppt_w"/>
                                          </p:val>
                                        </p:tav>
                                      </p:tavLst>
                                    </p:anim>
                                    <p:anim calcmode="lin" valueType="num">
                                      <p:cBhvr>
                                        <p:cTn id="215" dur="500" fill="hold"/>
                                        <p:tgtEl>
                                          <p:spTgt spid="54"/>
                                        </p:tgtEl>
                                        <p:attrNameLst>
                                          <p:attrName>ppt_h</p:attrName>
                                        </p:attrNameLst>
                                      </p:cBhvr>
                                      <p:tavLst>
                                        <p:tav tm="0">
                                          <p:val>
                                            <p:fltVal val="0"/>
                                          </p:val>
                                        </p:tav>
                                        <p:tav tm="100000">
                                          <p:val>
                                            <p:strVal val="#ppt_h"/>
                                          </p:val>
                                        </p:tav>
                                      </p:tavLst>
                                    </p:anim>
                                    <p:animEffect transition="in" filter="fade">
                                      <p:cBhvr>
                                        <p:cTn id="216" dur="500"/>
                                        <p:tgtEl>
                                          <p:spTgt spid="54"/>
                                        </p:tgtEl>
                                      </p:cBhvr>
                                    </p:animEffect>
                                  </p:childTnLst>
                                </p:cTn>
                              </p:par>
                              <p:par>
                                <p:cTn id="217" presetID="53" presetClass="entr" presetSubtype="0" fill="hold" nodeType="withEffect">
                                  <p:stCondLst>
                                    <p:cond delay="0"/>
                                  </p:stCondLst>
                                  <p:childTnLst>
                                    <p:set>
                                      <p:cBhvr>
                                        <p:cTn id="218" dur="1" fill="hold">
                                          <p:stCondLst>
                                            <p:cond delay="0"/>
                                          </p:stCondLst>
                                        </p:cTn>
                                        <p:tgtEl>
                                          <p:spTgt spid="55"/>
                                        </p:tgtEl>
                                        <p:attrNameLst>
                                          <p:attrName>style.visibility</p:attrName>
                                        </p:attrNameLst>
                                      </p:cBhvr>
                                      <p:to>
                                        <p:strVal val="visible"/>
                                      </p:to>
                                    </p:set>
                                    <p:anim calcmode="lin" valueType="num">
                                      <p:cBhvr>
                                        <p:cTn id="219" dur="500" fill="hold"/>
                                        <p:tgtEl>
                                          <p:spTgt spid="55"/>
                                        </p:tgtEl>
                                        <p:attrNameLst>
                                          <p:attrName>ppt_w</p:attrName>
                                        </p:attrNameLst>
                                      </p:cBhvr>
                                      <p:tavLst>
                                        <p:tav tm="0">
                                          <p:val>
                                            <p:fltVal val="0"/>
                                          </p:val>
                                        </p:tav>
                                        <p:tav tm="100000">
                                          <p:val>
                                            <p:strVal val="#ppt_w"/>
                                          </p:val>
                                        </p:tav>
                                      </p:tavLst>
                                    </p:anim>
                                    <p:anim calcmode="lin" valueType="num">
                                      <p:cBhvr>
                                        <p:cTn id="220" dur="500" fill="hold"/>
                                        <p:tgtEl>
                                          <p:spTgt spid="55"/>
                                        </p:tgtEl>
                                        <p:attrNameLst>
                                          <p:attrName>ppt_h</p:attrName>
                                        </p:attrNameLst>
                                      </p:cBhvr>
                                      <p:tavLst>
                                        <p:tav tm="0">
                                          <p:val>
                                            <p:fltVal val="0"/>
                                          </p:val>
                                        </p:tav>
                                        <p:tav tm="100000">
                                          <p:val>
                                            <p:strVal val="#ppt_h"/>
                                          </p:val>
                                        </p:tav>
                                      </p:tavLst>
                                    </p:anim>
                                    <p:animEffect transition="in" filter="fade">
                                      <p:cBhvr>
                                        <p:cTn id="221" dur="500"/>
                                        <p:tgtEl>
                                          <p:spTgt spid="55"/>
                                        </p:tgtEl>
                                      </p:cBhvr>
                                    </p:animEffect>
                                  </p:childTnLst>
                                </p:cTn>
                              </p:par>
                            </p:childTnLst>
                          </p:cTn>
                        </p:par>
                        <p:par>
                          <p:cTn id="222" fill="hold">
                            <p:stCondLst>
                              <p:cond delay="6500"/>
                            </p:stCondLst>
                            <p:childTnLst>
                              <p:par>
                                <p:cTn id="223" presetID="53" presetClass="entr" presetSubtype="0" fill="hold" nodeType="afterEffect">
                                  <p:stCondLst>
                                    <p:cond delay="0"/>
                                  </p:stCondLst>
                                  <p:childTnLst>
                                    <p:set>
                                      <p:cBhvr>
                                        <p:cTn id="224" dur="1" fill="hold">
                                          <p:stCondLst>
                                            <p:cond delay="0"/>
                                          </p:stCondLst>
                                        </p:cTn>
                                        <p:tgtEl>
                                          <p:spTgt spid="57"/>
                                        </p:tgtEl>
                                        <p:attrNameLst>
                                          <p:attrName>style.visibility</p:attrName>
                                        </p:attrNameLst>
                                      </p:cBhvr>
                                      <p:to>
                                        <p:strVal val="visible"/>
                                      </p:to>
                                    </p:set>
                                    <p:anim calcmode="lin" valueType="num">
                                      <p:cBhvr>
                                        <p:cTn id="225" dur="500" fill="hold"/>
                                        <p:tgtEl>
                                          <p:spTgt spid="57"/>
                                        </p:tgtEl>
                                        <p:attrNameLst>
                                          <p:attrName>ppt_w</p:attrName>
                                        </p:attrNameLst>
                                      </p:cBhvr>
                                      <p:tavLst>
                                        <p:tav tm="0">
                                          <p:val>
                                            <p:fltVal val="0"/>
                                          </p:val>
                                        </p:tav>
                                        <p:tav tm="100000">
                                          <p:val>
                                            <p:strVal val="#ppt_w"/>
                                          </p:val>
                                        </p:tav>
                                      </p:tavLst>
                                    </p:anim>
                                    <p:anim calcmode="lin" valueType="num">
                                      <p:cBhvr>
                                        <p:cTn id="226" dur="500" fill="hold"/>
                                        <p:tgtEl>
                                          <p:spTgt spid="57"/>
                                        </p:tgtEl>
                                        <p:attrNameLst>
                                          <p:attrName>ppt_h</p:attrName>
                                        </p:attrNameLst>
                                      </p:cBhvr>
                                      <p:tavLst>
                                        <p:tav tm="0">
                                          <p:val>
                                            <p:fltVal val="0"/>
                                          </p:val>
                                        </p:tav>
                                        <p:tav tm="100000">
                                          <p:val>
                                            <p:strVal val="#ppt_h"/>
                                          </p:val>
                                        </p:tav>
                                      </p:tavLst>
                                    </p:anim>
                                    <p:animEffect transition="in" filter="fade">
                                      <p:cBhvr>
                                        <p:cTn id="227" dur="500"/>
                                        <p:tgtEl>
                                          <p:spTgt spid="57"/>
                                        </p:tgtEl>
                                      </p:cBhvr>
                                    </p:animEffect>
                                  </p:childTnLst>
                                </p:cTn>
                              </p:par>
                              <p:par>
                                <p:cTn id="228" presetID="53" presetClass="entr" presetSubtype="0" fill="hold" nodeType="withEffect">
                                  <p:stCondLst>
                                    <p:cond delay="0"/>
                                  </p:stCondLst>
                                  <p:childTnLst>
                                    <p:set>
                                      <p:cBhvr>
                                        <p:cTn id="229" dur="1" fill="hold">
                                          <p:stCondLst>
                                            <p:cond delay="0"/>
                                          </p:stCondLst>
                                        </p:cTn>
                                        <p:tgtEl>
                                          <p:spTgt spid="56"/>
                                        </p:tgtEl>
                                        <p:attrNameLst>
                                          <p:attrName>style.visibility</p:attrName>
                                        </p:attrNameLst>
                                      </p:cBhvr>
                                      <p:to>
                                        <p:strVal val="visible"/>
                                      </p:to>
                                    </p:set>
                                    <p:anim calcmode="lin" valueType="num">
                                      <p:cBhvr>
                                        <p:cTn id="230" dur="500" fill="hold"/>
                                        <p:tgtEl>
                                          <p:spTgt spid="56"/>
                                        </p:tgtEl>
                                        <p:attrNameLst>
                                          <p:attrName>ppt_w</p:attrName>
                                        </p:attrNameLst>
                                      </p:cBhvr>
                                      <p:tavLst>
                                        <p:tav tm="0">
                                          <p:val>
                                            <p:fltVal val="0"/>
                                          </p:val>
                                        </p:tav>
                                        <p:tav tm="100000">
                                          <p:val>
                                            <p:strVal val="#ppt_w"/>
                                          </p:val>
                                        </p:tav>
                                      </p:tavLst>
                                    </p:anim>
                                    <p:anim calcmode="lin" valueType="num">
                                      <p:cBhvr>
                                        <p:cTn id="231" dur="500" fill="hold"/>
                                        <p:tgtEl>
                                          <p:spTgt spid="56"/>
                                        </p:tgtEl>
                                        <p:attrNameLst>
                                          <p:attrName>ppt_h</p:attrName>
                                        </p:attrNameLst>
                                      </p:cBhvr>
                                      <p:tavLst>
                                        <p:tav tm="0">
                                          <p:val>
                                            <p:fltVal val="0"/>
                                          </p:val>
                                        </p:tav>
                                        <p:tav tm="100000">
                                          <p:val>
                                            <p:strVal val="#ppt_h"/>
                                          </p:val>
                                        </p:tav>
                                      </p:tavLst>
                                    </p:anim>
                                    <p:animEffect transition="in" filter="fade">
                                      <p:cBhvr>
                                        <p:cTn id="232" dur="500"/>
                                        <p:tgtEl>
                                          <p:spTgt spid="56"/>
                                        </p:tgtEl>
                                      </p:cBhvr>
                                    </p:animEffect>
                                  </p:childTnLst>
                                </p:cTn>
                              </p:par>
                            </p:childTnLst>
                          </p:cTn>
                        </p:par>
                        <p:par>
                          <p:cTn id="233" fill="hold">
                            <p:stCondLst>
                              <p:cond delay="7000"/>
                            </p:stCondLst>
                            <p:childTnLst>
                              <p:par>
                                <p:cTn id="234" presetID="53" presetClass="entr" presetSubtype="0" fill="hold" nodeType="afterEffect">
                                  <p:stCondLst>
                                    <p:cond delay="0"/>
                                  </p:stCondLst>
                                  <p:childTnLst>
                                    <p:set>
                                      <p:cBhvr>
                                        <p:cTn id="235" dur="1" fill="hold">
                                          <p:stCondLst>
                                            <p:cond delay="0"/>
                                          </p:stCondLst>
                                        </p:cTn>
                                        <p:tgtEl>
                                          <p:spTgt spid="15"/>
                                        </p:tgtEl>
                                        <p:attrNameLst>
                                          <p:attrName>style.visibility</p:attrName>
                                        </p:attrNameLst>
                                      </p:cBhvr>
                                      <p:to>
                                        <p:strVal val="visible"/>
                                      </p:to>
                                    </p:set>
                                    <p:anim calcmode="lin" valueType="num">
                                      <p:cBhvr>
                                        <p:cTn id="236" dur="500" fill="hold"/>
                                        <p:tgtEl>
                                          <p:spTgt spid="15"/>
                                        </p:tgtEl>
                                        <p:attrNameLst>
                                          <p:attrName>ppt_w</p:attrName>
                                        </p:attrNameLst>
                                      </p:cBhvr>
                                      <p:tavLst>
                                        <p:tav tm="0">
                                          <p:val>
                                            <p:fltVal val="0"/>
                                          </p:val>
                                        </p:tav>
                                        <p:tav tm="100000">
                                          <p:val>
                                            <p:strVal val="#ppt_w"/>
                                          </p:val>
                                        </p:tav>
                                      </p:tavLst>
                                    </p:anim>
                                    <p:anim calcmode="lin" valueType="num">
                                      <p:cBhvr>
                                        <p:cTn id="237" dur="500" fill="hold"/>
                                        <p:tgtEl>
                                          <p:spTgt spid="15"/>
                                        </p:tgtEl>
                                        <p:attrNameLst>
                                          <p:attrName>ppt_h</p:attrName>
                                        </p:attrNameLst>
                                      </p:cBhvr>
                                      <p:tavLst>
                                        <p:tav tm="0">
                                          <p:val>
                                            <p:fltVal val="0"/>
                                          </p:val>
                                        </p:tav>
                                        <p:tav tm="100000">
                                          <p:val>
                                            <p:strVal val="#ppt_h"/>
                                          </p:val>
                                        </p:tav>
                                      </p:tavLst>
                                    </p:anim>
                                    <p:animEffect transition="in" filter="fade">
                                      <p:cBhvr>
                                        <p:cTn id="238" dur="500"/>
                                        <p:tgtEl>
                                          <p:spTgt spid="15"/>
                                        </p:tgtEl>
                                      </p:cBhvr>
                                    </p:animEffect>
                                  </p:childTnLst>
                                </p:cTn>
                              </p:par>
                              <p:par>
                                <p:cTn id="239" presetID="53" presetClass="entr" presetSubtype="0" fill="hold" nodeType="withEffect">
                                  <p:stCondLst>
                                    <p:cond delay="0"/>
                                  </p:stCondLst>
                                  <p:childTnLst>
                                    <p:set>
                                      <p:cBhvr>
                                        <p:cTn id="240" dur="1" fill="hold">
                                          <p:stCondLst>
                                            <p:cond delay="0"/>
                                          </p:stCondLst>
                                        </p:cTn>
                                        <p:tgtEl>
                                          <p:spTgt spid="16"/>
                                        </p:tgtEl>
                                        <p:attrNameLst>
                                          <p:attrName>style.visibility</p:attrName>
                                        </p:attrNameLst>
                                      </p:cBhvr>
                                      <p:to>
                                        <p:strVal val="visible"/>
                                      </p:to>
                                    </p:set>
                                    <p:anim calcmode="lin" valueType="num">
                                      <p:cBhvr>
                                        <p:cTn id="241" dur="500" fill="hold"/>
                                        <p:tgtEl>
                                          <p:spTgt spid="16"/>
                                        </p:tgtEl>
                                        <p:attrNameLst>
                                          <p:attrName>ppt_w</p:attrName>
                                        </p:attrNameLst>
                                      </p:cBhvr>
                                      <p:tavLst>
                                        <p:tav tm="0">
                                          <p:val>
                                            <p:fltVal val="0"/>
                                          </p:val>
                                        </p:tav>
                                        <p:tav tm="100000">
                                          <p:val>
                                            <p:strVal val="#ppt_w"/>
                                          </p:val>
                                        </p:tav>
                                      </p:tavLst>
                                    </p:anim>
                                    <p:anim calcmode="lin" valueType="num">
                                      <p:cBhvr>
                                        <p:cTn id="242" dur="500" fill="hold"/>
                                        <p:tgtEl>
                                          <p:spTgt spid="16"/>
                                        </p:tgtEl>
                                        <p:attrNameLst>
                                          <p:attrName>ppt_h</p:attrName>
                                        </p:attrNameLst>
                                      </p:cBhvr>
                                      <p:tavLst>
                                        <p:tav tm="0">
                                          <p:val>
                                            <p:fltVal val="0"/>
                                          </p:val>
                                        </p:tav>
                                        <p:tav tm="100000">
                                          <p:val>
                                            <p:strVal val="#ppt_h"/>
                                          </p:val>
                                        </p:tav>
                                      </p:tavLst>
                                    </p:anim>
                                    <p:animEffect transition="in" filter="fade">
                                      <p:cBhvr>
                                        <p:cTn id="243" dur="500"/>
                                        <p:tgtEl>
                                          <p:spTgt spid="16"/>
                                        </p:tgtEl>
                                      </p:cBhvr>
                                    </p:animEffect>
                                  </p:childTnLst>
                                </p:cTn>
                              </p:par>
                              <p:par>
                                <p:cTn id="244" presetID="53" presetClass="entr" presetSubtype="0" fill="hold" nodeType="withEffect">
                                  <p:stCondLst>
                                    <p:cond delay="0"/>
                                  </p:stCondLst>
                                  <p:childTnLst>
                                    <p:set>
                                      <p:cBhvr>
                                        <p:cTn id="245" dur="1" fill="hold">
                                          <p:stCondLst>
                                            <p:cond delay="0"/>
                                          </p:stCondLst>
                                        </p:cTn>
                                        <p:tgtEl>
                                          <p:spTgt spid="17"/>
                                        </p:tgtEl>
                                        <p:attrNameLst>
                                          <p:attrName>style.visibility</p:attrName>
                                        </p:attrNameLst>
                                      </p:cBhvr>
                                      <p:to>
                                        <p:strVal val="visible"/>
                                      </p:to>
                                    </p:set>
                                    <p:anim calcmode="lin" valueType="num">
                                      <p:cBhvr>
                                        <p:cTn id="246" dur="500" fill="hold"/>
                                        <p:tgtEl>
                                          <p:spTgt spid="17"/>
                                        </p:tgtEl>
                                        <p:attrNameLst>
                                          <p:attrName>ppt_w</p:attrName>
                                        </p:attrNameLst>
                                      </p:cBhvr>
                                      <p:tavLst>
                                        <p:tav tm="0">
                                          <p:val>
                                            <p:fltVal val="0"/>
                                          </p:val>
                                        </p:tav>
                                        <p:tav tm="100000">
                                          <p:val>
                                            <p:strVal val="#ppt_w"/>
                                          </p:val>
                                        </p:tav>
                                      </p:tavLst>
                                    </p:anim>
                                    <p:anim calcmode="lin" valueType="num">
                                      <p:cBhvr>
                                        <p:cTn id="247" dur="500" fill="hold"/>
                                        <p:tgtEl>
                                          <p:spTgt spid="17"/>
                                        </p:tgtEl>
                                        <p:attrNameLst>
                                          <p:attrName>ppt_h</p:attrName>
                                        </p:attrNameLst>
                                      </p:cBhvr>
                                      <p:tavLst>
                                        <p:tav tm="0">
                                          <p:val>
                                            <p:fltVal val="0"/>
                                          </p:val>
                                        </p:tav>
                                        <p:tav tm="100000">
                                          <p:val>
                                            <p:strVal val="#ppt_h"/>
                                          </p:val>
                                        </p:tav>
                                      </p:tavLst>
                                    </p:anim>
                                    <p:animEffect transition="in" filter="fade">
                                      <p:cBhvr>
                                        <p:cTn id="248" dur="500"/>
                                        <p:tgtEl>
                                          <p:spTgt spid="17"/>
                                        </p:tgtEl>
                                      </p:cBhvr>
                                    </p:animEffect>
                                  </p:childTnLst>
                                </p:cTn>
                              </p:par>
                              <p:par>
                                <p:cTn id="249" presetID="53" presetClass="entr" presetSubtype="0" fill="hold" nodeType="withEffect">
                                  <p:stCondLst>
                                    <p:cond delay="0"/>
                                  </p:stCondLst>
                                  <p:childTnLst>
                                    <p:set>
                                      <p:cBhvr>
                                        <p:cTn id="250" dur="1" fill="hold">
                                          <p:stCondLst>
                                            <p:cond delay="0"/>
                                          </p:stCondLst>
                                        </p:cTn>
                                        <p:tgtEl>
                                          <p:spTgt spid="18"/>
                                        </p:tgtEl>
                                        <p:attrNameLst>
                                          <p:attrName>style.visibility</p:attrName>
                                        </p:attrNameLst>
                                      </p:cBhvr>
                                      <p:to>
                                        <p:strVal val="visible"/>
                                      </p:to>
                                    </p:set>
                                    <p:anim calcmode="lin" valueType="num">
                                      <p:cBhvr>
                                        <p:cTn id="251" dur="500" fill="hold"/>
                                        <p:tgtEl>
                                          <p:spTgt spid="18"/>
                                        </p:tgtEl>
                                        <p:attrNameLst>
                                          <p:attrName>ppt_w</p:attrName>
                                        </p:attrNameLst>
                                      </p:cBhvr>
                                      <p:tavLst>
                                        <p:tav tm="0">
                                          <p:val>
                                            <p:fltVal val="0"/>
                                          </p:val>
                                        </p:tav>
                                        <p:tav tm="100000">
                                          <p:val>
                                            <p:strVal val="#ppt_w"/>
                                          </p:val>
                                        </p:tav>
                                      </p:tavLst>
                                    </p:anim>
                                    <p:anim calcmode="lin" valueType="num">
                                      <p:cBhvr>
                                        <p:cTn id="252" dur="500" fill="hold"/>
                                        <p:tgtEl>
                                          <p:spTgt spid="18"/>
                                        </p:tgtEl>
                                        <p:attrNameLst>
                                          <p:attrName>ppt_h</p:attrName>
                                        </p:attrNameLst>
                                      </p:cBhvr>
                                      <p:tavLst>
                                        <p:tav tm="0">
                                          <p:val>
                                            <p:fltVal val="0"/>
                                          </p:val>
                                        </p:tav>
                                        <p:tav tm="100000">
                                          <p:val>
                                            <p:strVal val="#ppt_h"/>
                                          </p:val>
                                        </p:tav>
                                      </p:tavLst>
                                    </p:anim>
                                    <p:animEffect transition="in" filter="fade">
                                      <p:cBhvr>
                                        <p:cTn id="253" dur="500"/>
                                        <p:tgtEl>
                                          <p:spTgt spid="18"/>
                                        </p:tgtEl>
                                      </p:cBhvr>
                                    </p:animEffect>
                                  </p:childTnLst>
                                </p:cTn>
                              </p:par>
                              <p:par>
                                <p:cTn id="254" presetID="53" presetClass="entr" presetSubtype="0" fill="hold" nodeType="withEffect">
                                  <p:stCondLst>
                                    <p:cond delay="0"/>
                                  </p:stCondLst>
                                  <p:childTnLst>
                                    <p:set>
                                      <p:cBhvr>
                                        <p:cTn id="255" dur="1" fill="hold">
                                          <p:stCondLst>
                                            <p:cond delay="0"/>
                                          </p:stCondLst>
                                        </p:cTn>
                                        <p:tgtEl>
                                          <p:spTgt spid="19"/>
                                        </p:tgtEl>
                                        <p:attrNameLst>
                                          <p:attrName>style.visibility</p:attrName>
                                        </p:attrNameLst>
                                      </p:cBhvr>
                                      <p:to>
                                        <p:strVal val="visible"/>
                                      </p:to>
                                    </p:set>
                                    <p:anim calcmode="lin" valueType="num">
                                      <p:cBhvr>
                                        <p:cTn id="256" dur="500" fill="hold"/>
                                        <p:tgtEl>
                                          <p:spTgt spid="19"/>
                                        </p:tgtEl>
                                        <p:attrNameLst>
                                          <p:attrName>ppt_w</p:attrName>
                                        </p:attrNameLst>
                                      </p:cBhvr>
                                      <p:tavLst>
                                        <p:tav tm="0">
                                          <p:val>
                                            <p:fltVal val="0"/>
                                          </p:val>
                                        </p:tav>
                                        <p:tav tm="100000">
                                          <p:val>
                                            <p:strVal val="#ppt_w"/>
                                          </p:val>
                                        </p:tav>
                                      </p:tavLst>
                                    </p:anim>
                                    <p:anim calcmode="lin" valueType="num">
                                      <p:cBhvr>
                                        <p:cTn id="257" dur="500" fill="hold"/>
                                        <p:tgtEl>
                                          <p:spTgt spid="19"/>
                                        </p:tgtEl>
                                        <p:attrNameLst>
                                          <p:attrName>ppt_h</p:attrName>
                                        </p:attrNameLst>
                                      </p:cBhvr>
                                      <p:tavLst>
                                        <p:tav tm="0">
                                          <p:val>
                                            <p:fltVal val="0"/>
                                          </p:val>
                                        </p:tav>
                                        <p:tav tm="100000">
                                          <p:val>
                                            <p:strVal val="#ppt_h"/>
                                          </p:val>
                                        </p:tav>
                                      </p:tavLst>
                                    </p:anim>
                                    <p:animEffect transition="in" filter="fade">
                                      <p:cBhvr>
                                        <p:cTn id="258" dur="500"/>
                                        <p:tgtEl>
                                          <p:spTgt spid="19"/>
                                        </p:tgtEl>
                                      </p:cBhvr>
                                    </p:animEffect>
                                  </p:childTnLst>
                                </p:cTn>
                              </p:par>
                            </p:childTnLst>
                          </p:cTn>
                        </p:par>
                        <p:par>
                          <p:cTn id="259" fill="hold">
                            <p:stCondLst>
                              <p:cond delay="7500"/>
                            </p:stCondLst>
                            <p:childTnLst>
                              <p:par>
                                <p:cTn id="260" presetID="53" presetClass="entr" presetSubtype="0" fill="hold" nodeType="afterEffect">
                                  <p:stCondLst>
                                    <p:cond delay="0"/>
                                  </p:stCondLst>
                                  <p:childTnLst>
                                    <p:set>
                                      <p:cBhvr>
                                        <p:cTn id="261" dur="1" fill="hold">
                                          <p:stCondLst>
                                            <p:cond delay="0"/>
                                          </p:stCondLst>
                                        </p:cTn>
                                        <p:tgtEl>
                                          <p:spTgt spid="46"/>
                                        </p:tgtEl>
                                        <p:attrNameLst>
                                          <p:attrName>style.visibility</p:attrName>
                                        </p:attrNameLst>
                                      </p:cBhvr>
                                      <p:to>
                                        <p:strVal val="visible"/>
                                      </p:to>
                                    </p:set>
                                    <p:anim calcmode="lin" valueType="num">
                                      <p:cBhvr>
                                        <p:cTn id="262" dur="500" fill="hold"/>
                                        <p:tgtEl>
                                          <p:spTgt spid="46"/>
                                        </p:tgtEl>
                                        <p:attrNameLst>
                                          <p:attrName>ppt_w</p:attrName>
                                        </p:attrNameLst>
                                      </p:cBhvr>
                                      <p:tavLst>
                                        <p:tav tm="0">
                                          <p:val>
                                            <p:fltVal val="0"/>
                                          </p:val>
                                        </p:tav>
                                        <p:tav tm="100000">
                                          <p:val>
                                            <p:strVal val="#ppt_w"/>
                                          </p:val>
                                        </p:tav>
                                      </p:tavLst>
                                    </p:anim>
                                    <p:anim calcmode="lin" valueType="num">
                                      <p:cBhvr>
                                        <p:cTn id="263" dur="500" fill="hold"/>
                                        <p:tgtEl>
                                          <p:spTgt spid="46"/>
                                        </p:tgtEl>
                                        <p:attrNameLst>
                                          <p:attrName>ppt_h</p:attrName>
                                        </p:attrNameLst>
                                      </p:cBhvr>
                                      <p:tavLst>
                                        <p:tav tm="0">
                                          <p:val>
                                            <p:fltVal val="0"/>
                                          </p:val>
                                        </p:tav>
                                        <p:tav tm="100000">
                                          <p:val>
                                            <p:strVal val="#ppt_h"/>
                                          </p:val>
                                        </p:tav>
                                      </p:tavLst>
                                    </p:anim>
                                    <p:animEffect transition="in" filter="fade">
                                      <p:cBhvr>
                                        <p:cTn id="264" dur="500"/>
                                        <p:tgtEl>
                                          <p:spTgt spid="46"/>
                                        </p:tgtEl>
                                      </p:cBhvr>
                                    </p:animEffect>
                                  </p:childTnLst>
                                </p:cTn>
                              </p:par>
                              <p:par>
                                <p:cTn id="265" presetID="53" presetClass="entr" presetSubtype="0" fill="hold" nodeType="withEffect">
                                  <p:stCondLst>
                                    <p:cond delay="0"/>
                                  </p:stCondLst>
                                  <p:childTnLst>
                                    <p:set>
                                      <p:cBhvr>
                                        <p:cTn id="266" dur="1" fill="hold">
                                          <p:stCondLst>
                                            <p:cond delay="0"/>
                                          </p:stCondLst>
                                        </p:cTn>
                                        <p:tgtEl>
                                          <p:spTgt spid="47"/>
                                        </p:tgtEl>
                                        <p:attrNameLst>
                                          <p:attrName>style.visibility</p:attrName>
                                        </p:attrNameLst>
                                      </p:cBhvr>
                                      <p:to>
                                        <p:strVal val="visible"/>
                                      </p:to>
                                    </p:set>
                                    <p:anim calcmode="lin" valueType="num">
                                      <p:cBhvr>
                                        <p:cTn id="267" dur="500" fill="hold"/>
                                        <p:tgtEl>
                                          <p:spTgt spid="47"/>
                                        </p:tgtEl>
                                        <p:attrNameLst>
                                          <p:attrName>ppt_w</p:attrName>
                                        </p:attrNameLst>
                                      </p:cBhvr>
                                      <p:tavLst>
                                        <p:tav tm="0">
                                          <p:val>
                                            <p:fltVal val="0"/>
                                          </p:val>
                                        </p:tav>
                                        <p:tav tm="100000">
                                          <p:val>
                                            <p:strVal val="#ppt_w"/>
                                          </p:val>
                                        </p:tav>
                                      </p:tavLst>
                                    </p:anim>
                                    <p:anim calcmode="lin" valueType="num">
                                      <p:cBhvr>
                                        <p:cTn id="268" dur="500" fill="hold"/>
                                        <p:tgtEl>
                                          <p:spTgt spid="47"/>
                                        </p:tgtEl>
                                        <p:attrNameLst>
                                          <p:attrName>ppt_h</p:attrName>
                                        </p:attrNameLst>
                                      </p:cBhvr>
                                      <p:tavLst>
                                        <p:tav tm="0">
                                          <p:val>
                                            <p:fltVal val="0"/>
                                          </p:val>
                                        </p:tav>
                                        <p:tav tm="100000">
                                          <p:val>
                                            <p:strVal val="#ppt_h"/>
                                          </p:val>
                                        </p:tav>
                                      </p:tavLst>
                                    </p:anim>
                                    <p:animEffect transition="in" filter="fade">
                                      <p:cBhvr>
                                        <p:cTn id="269" dur="500"/>
                                        <p:tgtEl>
                                          <p:spTgt spid="47"/>
                                        </p:tgtEl>
                                      </p:cBhvr>
                                    </p:animEffect>
                                  </p:childTnLst>
                                </p:cTn>
                              </p:par>
                              <p:par>
                                <p:cTn id="270" presetID="53" presetClass="entr" presetSubtype="0" fill="hold" nodeType="withEffect">
                                  <p:stCondLst>
                                    <p:cond delay="0"/>
                                  </p:stCondLst>
                                  <p:childTnLst>
                                    <p:set>
                                      <p:cBhvr>
                                        <p:cTn id="271" dur="1" fill="hold">
                                          <p:stCondLst>
                                            <p:cond delay="0"/>
                                          </p:stCondLst>
                                        </p:cTn>
                                        <p:tgtEl>
                                          <p:spTgt spid="48"/>
                                        </p:tgtEl>
                                        <p:attrNameLst>
                                          <p:attrName>style.visibility</p:attrName>
                                        </p:attrNameLst>
                                      </p:cBhvr>
                                      <p:to>
                                        <p:strVal val="visible"/>
                                      </p:to>
                                    </p:set>
                                    <p:anim calcmode="lin" valueType="num">
                                      <p:cBhvr>
                                        <p:cTn id="272" dur="500" fill="hold"/>
                                        <p:tgtEl>
                                          <p:spTgt spid="48"/>
                                        </p:tgtEl>
                                        <p:attrNameLst>
                                          <p:attrName>ppt_w</p:attrName>
                                        </p:attrNameLst>
                                      </p:cBhvr>
                                      <p:tavLst>
                                        <p:tav tm="0">
                                          <p:val>
                                            <p:fltVal val="0"/>
                                          </p:val>
                                        </p:tav>
                                        <p:tav tm="100000">
                                          <p:val>
                                            <p:strVal val="#ppt_w"/>
                                          </p:val>
                                        </p:tav>
                                      </p:tavLst>
                                    </p:anim>
                                    <p:anim calcmode="lin" valueType="num">
                                      <p:cBhvr>
                                        <p:cTn id="273" dur="500" fill="hold"/>
                                        <p:tgtEl>
                                          <p:spTgt spid="48"/>
                                        </p:tgtEl>
                                        <p:attrNameLst>
                                          <p:attrName>ppt_h</p:attrName>
                                        </p:attrNameLst>
                                      </p:cBhvr>
                                      <p:tavLst>
                                        <p:tav tm="0">
                                          <p:val>
                                            <p:fltVal val="0"/>
                                          </p:val>
                                        </p:tav>
                                        <p:tav tm="100000">
                                          <p:val>
                                            <p:strVal val="#ppt_h"/>
                                          </p:val>
                                        </p:tav>
                                      </p:tavLst>
                                    </p:anim>
                                    <p:animEffect transition="in" filter="fade">
                                      <p:cBhvr>
                                        <p:cTn id="274" dur="500"/>
                                        <p:tgtEl>
                                          <p:spTgt spid="48"/>
                                        </p:tgtEl>
                                      </p:cBhvr>
                                    </p:animEffect>
                                  </p:childTnLst>
                                </p:cTn>
                              </p:par>
                              <p:par>
                                <p:cTn id="275" presetID="53" presetClass="entr" presetSubtype="0" fill="hold" nodeType="withEffect">
                                  <p:stCondLst>
                                    <p:cond delay="0"/>
                                  </p:stCondLst>
                                  <p:childTnLst>
                                    <p:set>
                                      <p:cBhvr>
                                        <p:cTn id="276" dur="1" fill="hold">
                                          <p:stCondLst>
                                            <p:cond delay="0"/>
                                          </p:stCondLst>
                                        </p:cTn>
                                        <p:tgtEl>
                                          <p:spTgt spid="12"/>
                                        </p:tgtEl>
                                        <p:attrNameLst>
                                          <p:attrName>style.visibility</p:attrName>
                                        </p:attrNameLst>
                                      </p:cBhvr>
                                      <p:to>
                                        <p:strVal val="visible"/>
                                      </p:to>
                                    </p:set>
                                    <p:anim calcmode="lin" valueType="num">
                                      <p:cBhvr>
                                        <p:cTn id="277" dur="500" fill="hold"/>
                                        <p:tgtEl>
                                          <p:spTgt spid="12"/>
                                        </p:tgtEl>
                                        <p:attrNameLst>
                                          <p:attrName>ppt_w</p:attrName>
                                        </p:attrNameLst>
                                      </p:cBhvr>
                                      <p:tavLst>
                                        <p:tav tm="0">
                                          <p:val>
                                            <p:fltVal val="0"/>
                                          </p:val>
                                        </p:tav>
                                        <p:tav tm="100000">
                                          <p:val>
                                            <p:strVal val="#ppt_w"/>
                                          </p:val>
                                        </p:tav>
                                      </p:tavLst>
                                    </p:anim>
                                    <p:anim calcmode="lin" valueType="num">
                                      <p:cBhvr>
                                        <p:cTn id="278" dur="500" fill="hold"/>
                                        <p:tgtEl>
                                          <p:spTgt spid="12"/>
                                        </p:tgtEl>
                                        <p:attrNameLst>
                                          <p:attrName>ppt_h</p:attrName>
                                        </p:attrNameLst>
                                      </p:cBhvr>
                                      <p:tavLst>
                                        <p:tav tm="0">
                                          <p:val>
                                            <p:fltVal val="0"/>
                                          </p:val>
                                        </p:tav>
                                        <p:tav tm="100000">
                                          <p:val>
                                            <p:strVal val="#ppt_h"/>
                                          </p:val>
                                        </p:tav>
                                      </p:tavLst>
                                    </p:anim>
                                    <p:animEffect transition="in" filter="fade">
                                      <p:cBhvr>
                                        <p:cTn id="279" dur="500"/>
                                        <p:tgtEl>
                                          <p:spTgt spid="12"/>
                                        </p:tgtEl>
                                      </p:cBhvr>
                                    </p:animEffect>
                                  </p:childTnLst>
                                </p:cTn>
                              </p:par>
                              <p:par>
                                <p:cTn id="280" presetID="53" presetClass="entr" presetSubtype="0" fill="hold" nodeType="withEffect">
                                  <p:stCondLst>
                                    <p:cond delay="0"/>
                                  </p:stCondLst>
                                  <p:childTnLst>
                                    <p:set>
                                      <p:cBhvr>
                                        <p:cTn id="281" dur="1" fill="hold">
                                          <p:stCondLst>
                                            <p:cond delay="0"/>
                                          </p:stCondLst>
                                        </p:cTn>
                                        <p:tgtEl>
                                          <p:spTgt spid="13"/>
                                        </p:tgtEl>
                                        <p:attrNameLst>
                                          <p:attrName>style.visibility</p:attrName>
                                        </p:attrNameLst>
                                      </p:cBhvr>
                                      <p:to>
                                        <p:strVal val="visible"/>
                                      </p:to>
                                    </p:set>
                                    <p:anim calcmode="lin" valueType="num">
                                      <p:cBhvr>
                                        <p:cTn id="282" dur="500" fill="hold"/>
                                        <p:tgtEl>
                                          <p:spTgt spid="13"/>
                                        </p:tgtEl>
                                        <p:attrNameLst>
                                          <p:attrName>ppt_w</p:attrName>
                                        </p:attrNameLst>
                                      </p:cBhvr>
                                      <p:tavLst>
                                        <p:tav tm="0">
                                          <p:val>
                                            <p:fltVal val="0"/>
                                          </p:val>
                                        </p:tav>
                                        <p:tav tm="100000">
                                          <p:val>
                                            <p:strVal val="#ppt_w"/>
                                          </p:val>
                                        </p:tav>
                                      </p:tavLst>
                                    </p:anim>
                                    <p:anim calcmode="lin" valueType="num">
                                      <p:cBhvr>
                                        <p:cTn id="283" dur="500" fill="hold"/>
                                        <p:tgtEl>
                                          <p:spTgt spid="13"/>
                                        </p:tgtEl>
                                        <p:attrNameLst>
                                          <p:attrName>ppt_h</p:attrName>
                                        </p:attrNameLst>
                                      </p:cBhvr>
                                      <p:tavLst>
                                        <p:tav tm="0">
                                          <p:val>
                                            <p:fltVal val="0"/>
                                          </p:val>
                                        </p:tav>
                                        <p:tav tm="100000">
                                          <p:val>
                                            <p:strVal val="#ppt_h"/>
                                          </p:val>
                                        </p:tav>
                                      </p:tavLst>
                                    </p:anim>
                                    <p:animEffect transition="in" filter="fade">
                                      <p:cBhvr>
                                        <p:cTn id="284" dur="500"/>
                                        <p:tgtEl>
                                          <p:spTgt spid="13"/>
                                        </p:tgtEl>
                                      </p:cBhvr>
                                    </p:animEffect>
                                  </p:childTnLst>
                                </p:cTn>
                              </p:par>
                              <p:par>
                                <p:cTn id="285" presetID="53" presetClass="entr" presetSubtype="0" fill="hold" nodeType="withEffect">
                                  <p:stCondLst>
                                    <p:cond delay="0"/>
                                  </p:stCondLst>
                                  <p:childTnLst>
                                    <p:set>
                                      <p:cBhvr>
                                        <p:cTn id="286" dur="1" fill="hold">
                                          <p:stCondLst>
                                            <p:cond delay="0"/>
                                          </p:stCondLst>
                                        </p:cTn>
                                        <p:tgtEl>
                                          <p:spTgt spid="14"/>
                                        </p:tgtEl>
                                        <p:attrNameLst>
                                          <p:attrName>style.visibility</p:attrName>
                                        </p:attrNameLst>
                                      </p:cBhvr>
                                      <p:to>
                                        <p:strVal val="visible"/>
                                      </p:to>
                                    </p:set>
                                    <p:anim calcmode="lin" valueType="num">
                                      <p:cBhvr>
                                        <p:cTn id="287" dur="500" fill="hold"/>
                                        <p:tgtEl>
                                          <p:spTgt spid="14"/>
                                        </p:tgtEl>
                                        <p:attrNameLst>
                                          <p:attrName>ppt_w</p:attrName>
                                        </p:attrNameLst>
                                      </p:cBhvr>
                                      <p:tavLst>
                                        <p:tav tm="0">
                                          <p:val>
                                            <p:fltVal val="0"/>
                                          </p:val>
                                        </p:tav>
                                        <p:tav tm="100000">
                                          <p:val>
                                            <p:strVal val="#ppt_w"/>
                                          </p:val>
                                        </p:tav>
                                      </p:tavLst>
                                    </p:anim>
                                    <p:anim calcmode="lin" valueType="num">
                                      <p:cBhvr>
                                        <p:cTn id="288" dur="500" fill="hold"/>
                                        <p:tgtEl>
                                          <p:spTgt spid="14"/>
                                        </p:tgtEl>
                                        <p:attrNameLst>
                                          <p:attrName>ppt_h</p:attrName>
                                        </p:attrNameLst>
                                      </p:cBhvr>
                                      <p:tavLst>
                                        <p:tav tm="0">
                                          <p:val>
                                            <p:fltVal val="0"/>
                                          </p:val>
                                        </p:tav>
                                        <p:tav tm="100000">
                                          <p:val>
                                            <p:strVal val="#ppt_h"/>
                                          </p:val>
                                        </p:tav>
                                      </p:tavLst>
                                    </p:anim>
                                    <p:animEffect transition="in" filter="fade">
                                      <p:cBhvr>
                                        <p:cTn id="289" dur="500"/>
                                        <p:tgtEl>
                                          <p:spTgt spid="14"/>
                                        </p:tgtEl>
                                      </p:cBhvr>
                                    </p:animEffect>
                                  </p:childTnLst>
                                </p:cTn>
                              </p:par>
                            </p:childTnLst>
                          </p:cTn>
                        </p:par>
                      </p:childTnLst>
                    </p:cTn>
                  </p:par>
                  <p:par>
                    <p:cTn id="290" fill="hold">
                      <p:stCondLst>
                        <p:cond delay="indefinite"/>
                      </p:stCondLst>
                      <p:childTnLst>
                        <p:par>
                          <p:cTn id="291" fill="hold">
                            <p:stCondLst>
                              <p:cond delay="0"/>
                            </p:stCondLst>
                            <p:childTnLst>
                              <p:par>
                                <p:cTn id="292" presetID="5" presetClass="entr" presetSubtype="10" fill="hold" nodeType="clickEffect">
                                  <p:stCondLst>
                                    <p:cond delay="0"/>
                                  </p:stCondLst>
                                  <p:childTnLst>
                                    <p:set>
                                      <p:cBhvr>
                                        <p:cTn id="293" dur="1" fill="hold">
                                          <p:stCondLst>
                                            <p:cond delay="0"/>
                                          </p:stCondLst>
                                        </p:cTn>
                                        <p:tgtEl>
                                          <p:spTgt spid="2"/>
                                        </p:tgtEl>
                                        <p:attrNameLst>
                                          <p:attrName>style.visibility</p:attrName>
                                        </p:attrNameLst>
                                      </p:cBhvr>
                                      <p:to>
                                        <p:strVal val="visible"/>
                                      </p:to>
                                    </p:set>
                                    <p:animEffect transition="in" filter="checkerboard(across)">
                                      <p:cBhvr>
                                        <p:cTn id="29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1507">
            <a:extLst>
              <a:ext uri="{FF2B5EF4-FFF2-40B4-BE49-F238E27FC236}">
                <a16:creationId xmlns:a16="http://schemas.microsoft.com/office/drawing/2014/main" id="{D889CFB7-B683-4A2B-82B0-430F53829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8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43">
            <a:extLst>
              <a:ext uri="{FF2B5EF4-FFF2-40B4-BE49-F238E27FC236}">
                <a16:creationId xmlns:a16="http://schemas.microsoft.com/office/drawing/2014/main" id="{4AECD6C4-A56F-440C-A316-04174A95869E}"/>
              </a:ext>
            </a:extLst>
          </p:cNvPr>
          <p:cNvSpPr txBox="1">
            <a:spLocks noChangeArrowheads="1"/>
          </p:cNvSpPr>
          <p:nvPr/>
        </p:nvSpPr>
        <p:spPr bwMode="auto">
          <a:xfrm>
            <a:off x="228600" y="990600"/>
            <a:ext cx="1309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u="sng">
                <a:solidFill>
                  <a:srgbClr val="FF0000"/>
                </a:solidFill>
                <a:latin typeface="Times New Roman" panose="02020603050405020304" pitchFamily="18" charset="0"/>
                <a:cs typeface="Times New Roman" panose="02020603050405020304" pitchFamily="18" charset="0"/>
              </a:rPr>
              <a:t>Lưu ý:</a:t>
            </a:r>
          </a:p>
        </p:txBody>
      </p:sp>
      <p:sp>
        <p:nvSpPr>
          <p:cNvPr id="6148" name="TextBox 44">
            <a:extLst>
              <a:ext uri="{FF2B5EF4-FFF2-40B4-BE49-F238E27FC236}">
                <a16:creationId xmlns:a16="http://schemas.microsoft.com/office/drawing/2014/main" id="{5ED18D04-93A3-4453-BEBA-F0101BB08D49}"/>
              </a:ext>
            </a:extLst>
          </p:cNvPr>
          <p:cNvSpPr txBox="1">
            <a:spLocks noChangeArrowheads="1"/>
          </p:cNvSpPr>
          <p:nvPr/>
        </p:nvSpPr>
        <p:spPr bwMode="auto">
          <a:xfrm>
            <a:off x="228600" y="1524000"/>
            <a:ext cx="6376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 Nội dung tranh: Phản ánh đúng yêu cầu đề tài.</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6149" name="TextBox 86">
            <a:extLst>
              <a:ext uri="{FF2B5EF4-FFF2-40B4-BE49-F238E27FC236}">
                <a16:creationId xmlns:a16="http://schemas.microsoft.com/office/drawing/2014/main" id="{00EEF639-2A6E-42BC-A2C7-778FD07CBFFC}"/>
              </a:ext>
            </a:extLst>
          </p:cNvPr>
          <p:cNvSpPr txBox="1">
            <a:spLocks noChangeArrowheads="1"/>
          </p:cNvSpPr>
          <p:nvPr/>
        </p:nvSpPr>
        <p:spPr bwMode="auto">
          <a:xfrm>
            <a:off x="228600" y="2057400"/>
            <a:ext cx="7373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  Bố cục: Chặt chẽ, các mảng chính - phụ phải rõ ràng, </a:t>
            </a:r>
          </a:p>
          <a:p>
            <a:pPr eaLnBrk="1" hangingPunct="1"/>
            <a:r>
              <a:rPr lang="en-US" altLang="en-US" sz="2400">
                <a:solidFill>
                  <a:srgbClr val="FF0000"/>
                </a:solidFill>
                <a:latin typeface="Times New Roman" panose="02020603050405020304" pitchFamily="18" charset="0"/>
                <a:cs typeface="Times New Roman" panose="02020603050405020304" pitchFamily="18" charset="0"/>
              </a:rPr>
              <a:t>    phù hợp với nội dung tranh.</a:t>
            </a: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6150" name="TextBox 87">
            <a:extLst>
              <a:ext uri="{FF2B5EF4-FFF2-40B4-BE49-F238E27FC236}">
                <a16:creationId xmlns:a16="http://schemas.microsoft.com/office/drawing/2014/main" id="{C3F70903-1838-4440-87A4-D925309E54F0}"/>
              </a:ext>
            </a:extLst>
          </p:cNvPr>
          <p:cNvSpPr txBox="1">
            <a:spLocks noChangeArrowheads="1"/>
          </p:cNvSpPr>
          <p:nvPr/>
        </p:nvSpPr>
        <p:spPr bwMode="auto">
          <a:xfrm>
            <a:off x="242888" y="2895600"/>
            <a:ext cx="9092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ve</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Sinh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động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thê</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được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những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dáng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người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khác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nhau</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43">
            <a:extLst>
              <a:ext uri="{FF2B5EF4-FFF2-40B4-BE49-F238E27FC236}">
                <a16:creationId xmlns:a16="http://schemas.microsoft.com/office/drawing/2014/main" id="{CD5AEE30-8290-401B-84E9-79AB816F2DAE}"/>
              </a:ext>
            </a:extLst>
          </p:cNvPr>
          <p:cNvSpPr txBox="1">
            <a:spLocks noChangeArrowheads="1"/>
          </p:cNvSpPr>
          <p:nvPr/>
        </p:nvSpPr>
        <p:spPr bwMode="auto">
          <a:xfrm>
            <a:off x="228600" y="3352800"/>
            <a:ext cx="548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  Màu sắc: hài hòa hợp lý, rõ đậm nhạt.</a:t>
            </a:r>
            <a:endParaRPr lang="en-US" altLang="en-US" sz="2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Effect transition="in" filter="fade">
                                      <p:cBhvr>
                                        <p:cTn id="12" dur="2000"/>
                                        <p:tgtEl>
                                          <p:spTgt spid="61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9">
                                            <p:txEl>
                                              <p:pRg st="0" end="0"/>
                                            </p:txEl>
                                          </p:spTgt>
                                        </p:tgtEl>
                                        <p:attrNameLst>
                                          <p:attrName>style.visibility</p:attrName>
                                        </p:attrNameLst>
                                      </p:cBhvr>
                                      <p:to>
                                        <p:strVal val="visible"/>
                                      </p:to>
                                    </p:set>
                                    <p:animEffect transition="in" filter="fade">
                                      <p:cBhvr>
                                        <p:cTn id="17" dur="2000"/>
                                        <p:tgtEl>
                                          <p:spTgt spid="614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49">
                                            <p:txEl>
                                              <p:pRg st="1" end="1"/>
                                            </p:txEl>
                                          </p:spTgt>
                                        </p:tgtEl>
                                        <p:attrNameLst>
                                          <p:attrName>style.visibility</p:attrName>
                                        </p:attrNameLst>
                                      </p:cBhvr>
                                      <p:to>
                                        <p:strVal val="visible"/>
                                      </p:to>
                                    </p:set>
                                    <p:animEffect transition="in" filter="fade">
                                      <p:cBhvr>
                                        <p:cTn id="20" dur="2000"/>
                                        <p:tgtEl>
                                          <p:spTgt spid="61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50">
                                            <p:txEl>
                                              <p:pRg st="0" end="0"/>
                                            </p:txEl>
                                          </p:spTgt>
                                        </p:tgtEl>
                                        <p:attrNameLst>
                                          <p:attrName>style.visibility</p:attrName>
                                        </p:attrNameLst>
                                      </p:cBhvr>
                                      <p:to>
                                        <p:strVal val="visible"/>
                                      </p:to>
                                    </p:set>
                                    <p:animEffect transition="in" filter="fade">
                                      <p:cBhvr>
                                        <p:cTn id="25" dur="2000"/>
                                        <p:tgtEl>
                                          <p:spTgt spid="615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allAtOnce"/>
      <p:bldP spid="6148" grpId="0" build="allAtOnce"/>
      <p:bldP spid="6149" grpId="0" build="allAtOnce"/>
      <p:bldP spid="6150" grpId="0" build="allAtOnce"/>
      <p:bldP spid="7"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A68E6DC3-5D90-45BE-9291-BF55F4DC072C}"/>
              </a:ext>
            </a:extLst>
          </p:cNvPr>
          <p:cNvSpPr txBox="1">
            <a:spLocks noChangeArrowheads="1"/>
          </p:cNvSpPr>
          <p:nvPr/>
        </p:nvSpPr>
        <p:spPr bwMode="auto">
          <a:xfrm>
            <a:off x="381000" y="381000"/>
            <a:ext cx="21419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III. </a:t>
            </a:r>
            <a:r>
              <a:rPr lang="en-US" altLang="en-US" sz="2400" b="1" dirty="0" err="1">
                <a:solidFill>
                  <a:srgbClr val="000066"/>
                </a:solidFill>
                <a:latin typeface="Times New Roman" panose="02020603050405020304" pitchFamily="18" charset="0"/>
              </a:rPr>
              <a:t>Thực</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hành</a:t>
            </a:r>
            <a:endParaRPr lang="en-US" altLang="en-US" sz="2400" b="1" u="sng" dirty="0">
              <a:solidFill>
                <a:srgbClr val="000066"/>
              </a:solidFill>
              <a:latin typeface="Times New Roman" panose="02020603050405020304" pitchFamily="18" charset="0"/>
            </a:endParaRPr>
          </a:p>
        </p:txBody>
      </p:sp>
      <p:sp>
        <p:nvSpPr>
          <p:cNvPr id="3" name="TextBox 2">
            <a:extLst>
              <a:ext uri="{FF2B5EF4-FFF2-40B4-BE49-F238E27FC236}">
                <a16:creationId xmlns:a16="http://schemas.microsoft.com/office/drawing/2014/main" id="{72411AC0-3A40-4AF5-A00C-59233092123F}"/>
              </a:ext>
            </a:extLst>
          </p:cNvPr>
          <p:cNvSpPr txBox="1">
            <a:spLocks noChangeArrowheads="1"/>
          </p:cNvSpPr>
          <p:nvPr/>
        </p:nvSpPr>
        <p:spPr bwMode="auto">
          <a:xfrm>
            <a:off x="685800" y="990600"/>
            <a:ext cx="8077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Chọn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một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đề</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để</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tranh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trong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đó</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có</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vận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dụng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nhiều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dáng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người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khác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nhau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để</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sắp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xếp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thành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bố</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cục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trong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tranh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sao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phù</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hợp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với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nội</a:t>
            </a:r>
            <a:r>
              <a:rPr lang="en-US" altLang="en-US" sz="2800" dirty="0">
                <a:solidFill>
                  <a:srgbClr val="0000CC"/>
                </a:solidFill>
                <a:latin typeface="Times New Roman" panose="02020603050405020304" pitchFamily="18" charset="0"/>
                <a:cs typeface="Times New Roman" panose="02020603050405020304" pitchFamily="18" charset="0"/>
              </a:rPr>
              <a:t> dung </a:t>
            </a:r>
            <a:r>
              <a:rPr lang="en-US" altLang="en-US" sz="2800" dirty="0" err="1">
                <a:solidFill>
                  <a:srgbClr val="0000CC"/>
                </a:solidFill>
                <a:latin typeface="Times New Roman" panose="02020603050405020304" pitchFamily="18" charset="0"/>
                <a:cs typeface="Times New Roman" panose="02020603050405020304" pitchFamily="18" charset="0"/>
              </a:rPr>
              <a:t>đề</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Khô</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giấy</a:t>
            </a:r>
            <a:r>
              <a:rPr lang="en-US" altLang="en-US" sz="2800" dirty="0">
                <a:solidFill>
                  <a:srgbClr val="0000CC"/>
                </a:solidFill>
                <a:latin typeface="Times New Roman" panose="02020603050405020304" pitchFamily="18" charset="0"/>
                <a:cs typeface="Times New Roman" panose="02020603050405020304" pitchFamily="18" charset="0"/>
              </a:rPr>
              <a:t> A4; </a:t>
            </a:r>
            <a:r>
              <a:rPr lang="en-US" altLang="en-US" sz="2800" dirty="0" err="1">
                <a:solidFill>
                  <a:srgbClr val="0000CC"/>
                </a:solidFill>
                <a:latin typeface="Times New Roman" panose="02020603050405020304" pitchFamily="18" charset="0"/>
                <a:cs typeface="Times New Roman" panose="02020603050405020304" pitchFamily="18" charset="0"/>
              </a:rPr>
              <a:t>Màu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sắc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tư</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chọn</a:t>
            </a:r>
            <a:r>
              <a:rPr lang="en-US" altLang="en-US" sz="2800" dirty="0">
                <a:solidFill>
                  <a:srgbClr val="0000CC"/>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A68E6DC3-5D90-45BE-9291-BF55F4DC072C}"/>
              </a:ext>
            </a:extLst>
          </p:cNvPr>
          <p:cNvSpPr txBox="1">
            <a:spLocks noChangeArrowheads="1"/>
          </p:cNvSpPr>
          <p:nvPr/>
        </p:nvSpPr>
        <p:spPr bwMode="auto">
          <a:xfrm>
            <a:off x="381000" y="381000"/>
            <a:ext cx="1237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solidFill>
                  <a:srgbClr val="000066"/>
                </a:solidFill>
                <a:latin typeface="Times New Roman" panose="02020603050405020304" pitchFamily="18" charset="0"/>
              </a:rPr>
              <a:t>Dặn</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dò</a:t>
            </a:r>
            <a:r>
              <a:rPr lang="en-US" altLang="en-US" sz="2400" b="1" dirty="0">
                <a:solidFill>
                  <a:srgbClr val="000066"/>
                </a:solidFill>
                <a:latin typeface="Times New Roman" panose="02020603050405020304" pitchFamily="18" charset="0"/>
              </a:rPr>
              <a:t>:</a:t>
            </a:r>
            <a:endParaRPr lang="en-US" altLang="en-US" sz="2400" b="1" u="sng" dirty="0">
              <a:solidFill>
                <a:srgbClr val="000066"/>
              </a:solidFill>
              <a:latin typeface="Times New Roman" panose="02020603050405020304" pitchFamily="18" charset="0"/>
            </a:endParaRPr>
          </a:p>
        </p:txBody>
      </p:sp>
      <p:sp>
        <p:nvSpPr>
          <p:cNvPr id="3" name="TextBox 2">
            <a:extLst>
              <a:ext uri="{FF2B5EF4-FFF2-40B4-BE49-F238E27FC236}">
                <a16:creationId xmlns:a16="http://schemas.microsoft.com/office/drawing/2014/main" id="{72411AC0-3A40-4AF5-A00C-59233092123F}"/>
              </a:ext>
            </a:extLst>
          </p:cNvPr>
          <p:cNvSpPr txBox="1">
            <a:spLocks noChangeArrowheads="1"/>
          </p:cNvSpPr>
          <p:nvPr/>
        </p:nvSpPr>
        <p:spPr bwMode="auto">
          <a:xfrm>
            <a:off x="685800" y="990600"/>
            <a:ext cx="8077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Hoàn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thành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tranh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đề</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tự</a:t>
            </a:r>
            <a:r>
              <a:rPr lang="en-US" altLang="en-US" sz="2800" dirty="0">
                <a:solidFill>
                  <a:srgbClr val="0000CC"/>
                </a:solidFill>
                <a:latin typeface="Times New Roman" panose="02020603050405020304" pitchFamily="18" charset="0"/>
                <a:cs typeface="Times New Roman" panose="02020603050405020304" pitchFamily="18" charset="0"/>
              </a:rPr>
              <a:t> do (</a:t>
            </a:r>
            <a:r>
              <a:rPr lang="en-US" altLang="en-US" sz="2800" dirty="0" err="1">
                <a:solidFill>
                  <a:srgbClr val="0000CC"/>
                </a:solidFill>
                <a:latin typeface="Times New Roman" panose="02020603050405020304" pitchFamily="18" charset="0"/>
                <a:cs typeface="Times New Roman" panose="02020603050405020304" pitchFamily="18" charset="0"/>
              </a:rPr>
              <a:t>tô</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màu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hoàn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chỉnh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chụp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hình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gửi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lên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nhóm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Zalo</a:t>
            </a:r>
            <a:r>
              <a:rPr lang="en-US" altLang="en-US" sz="2800" dirty="0">
                <a:solidFill>
                  <a:srgbClr val="0000CC"/>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a:t>
            </a:r>
            <a:r>
              <a:rPr lang="en-US" altLang="en-US" sz="2800" dirty="0" err="1">
                <a:solidFill>
                  <a:srgbClr val="0000CC"/>
                </a:solidFill>
                <a:latin typeface="Times New Roman" panose="02020603050405020304" pitchFamily="18" charset="0"/>
                <a:cs typeface="Times New Roman" panose="02020603050405020304" pitchFamily="18" charset="0"/>
              </a:rPr>
              <a:t>Chuẩn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tiết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sau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bút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chì</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gôm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màu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giấy</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phác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thảo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tranh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đề</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lễ</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hội</a:t>
            </a:r>
            <a:r>
              <a:rPr lang="en-US" altLang="en-US" sz="28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1420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4">
            <a:extLst>
              <a:ext uri="{FF2B5EF4-FFF2-40B4-BE49-F238E27FC236}">
                <a16:creationId xmlns:a16="http://schemas.microsoft.com/office/drawing/2014/main" id="{FA98C573-E3F2-459F-8C78-3C63738AABDB}"/>
              </a:ext>
            </a:extLst>
          </p:cNvPr>
          <p:cNvSpPr>
            <a:spLocks noChangeArrowheads="1" noChangeShapeType="1" noTextEdit="1"/>
          </p:cNvSpPr>
          <p:nvPr/>
        </p:nvSpPr>
        <p:spPr bwMode="auto">
          <a:xfrm>
            <a:off x="1635125" y="3581400"/>
            <a:ext cx="5715000" cy="1143000"/>
          </a:xfrm>
          <a:prstGeom prst="rect">
            <a:avLst/>
          </a:prstGeom>
        </p:spPr>
        <p:txBody>
          <a:bodyPr wrap="none" fromWordArt="1">
            <a:prstTxWarp prst="textPlain">
              <a:avLst>
                <a:gd name="adj" fmla="val 50000"/>
              </a:avLst>
            </a:prstTxWarp>
          </a:bodyPr>
          <a:lstStyle/>
          <a:p>
            <a:pPr algn="ctr"/>
            <a:r>
              <a:rPr lang="en-US" sz="3600" b="1" kern="10" dirty="0">
                <a:ln w="15875">
                  <a:solidFill>
                    <a:srgbClr val="FF0000"/>
                  </a:solidFill>
                  <a:round/>
                  <a:headEnd/>
                  <a:tailEnd/>
                </a:ln>
                <a:solidFill>
                  <a:srgbClr val="FF0000"/>
                </a:solidFill>
                <a:latin typeface="Times New Roman" panose="02020603050405020304" pitchFamily="18" charset="0"/>
                <a:cs typeface="Times New Roman" panose="02020603050405020304" pitchFamily="18" charset="0"/>
              </a:rPr>
              <a:t>ĐỀ TÀI TỰ DO</a:t>
            </a:r>
          </a:p>
        </p:txBody>
      </p:sp>
      <p:sp>
        <p:nvSpPr>
          <p:cNvPr id="5123" name="WordArt 6">
            <a:extLst>
              <a:ext uri="{FF2B5EF4-FFF2-40B4-BE49-F238E27FC236}">
                <a16:creationId xmlns:a16="http://schemas.microsoft.com/office/drawing/2014/main" id="{BAA26EED-B5A4-4907-8517-03C4DD63AD85}"/>
              </a:ext>
            </a:extLst>
          </p:cNvPr>
          <p:cNvSpPr>
            <a:spLocks noChangeArrowheads="1" noChangeShapeType="1" noTextEdit="1"/>
          </p:cNvSpPr>
          <p:nvPr/>
        </p:nvSpPr>
        <p:spPr bwMode="auto">
          <a:xfrm>
            <a:off x="3311525" y="2819400"/>
            <a:ext cx="2514600" cy="381000"/>
          </a:xfrm>
          <a:prstGeom prst="rect">
            <a:avLst/>
          </a:prstGeom>
        </p:spPr>
        <p:txBody>
          <a:bodyPr wrap="none" fromWordArt="1">
            <a:prstTxWarp prst="textPlain">
              <a:avLst>
                <a:gd name="adj" fmla="val 50000"/>
              </a:avLst>
            </a:prstTxWarp>
          </a:bodyPr>
          <a:lstStyle/>
          <a:p>
            <a:pPr algn="ctr"/>
            <a:r>
              <a:rPr lang="en-US" sz="3600"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  VẼ TRANH</a:t>
            </a:r>
          </a:p>
        </p:txBody>
      </p:sp>
      <p:sp>
        <p:nvSpPr>
          <p:cNvPr id="5124" name="Line 8">
            <a:extLst>
              <a:ext uri="{FF2B5EF4-FFF2-40B4-BE49-F238E27FC236}">
                <a16:creationId xmlns:a16="http://schemas.microsoft.com/office/drawing/2014/main" id="{9005D02A-F642-4F70-A4D2-80979EDED608}"/>
              </a:ext>
            </a:extLst>
          </p:cNvPr>
          <p:cNvSpPr>
            <a:spLocks noChangeShapeType="1"/>
          </p:cNvSpPr>
          <p:nvPr/>
        </p:nvSpPr>
        <p:spPr bwMode="auto">
          <a:xfrm>
            <a:off x="685800" y="304800"/>
            <a:ext cx="0" cy="6248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 name="Line 9">
            <a:extLst>
              <a:ext uri="{FF2B5EF4-FFF2-40B4-BE49-F238E27FC236}">
                <a16:creationId xmlns:a16="http://schemas.microsoft.com/office/drawing/2014/main" id="{79DAB051-E667-47A0-A62B-1A93D3F82476}"/>
              </a:ext>
            </a:extLst>
          </p:cNvPr>
          <p:cNvSpPr>
            <a:spLocks noChangeShapeType="1"/>
          </p:cNvSpPr>
          <p:nvPr/>
        </p:nvSpPr>
        <p:spPr bwMode="auto">
          <a:xfrm>
            <a:off x="8458200" y="152400"/>
            <a:ext cx="0" cy="64008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6" name="Line 10">
            <a:extLst>
              <a:ext uri="{FF2B5EF4-FFF2-40B4-BE49-F238E27FC236}">
                <a16:creationId xmlns:a16="http://schemas.microsoft.com/office/drawing/2014/main" id="{7FAA5970-76F4-40BA-BE80-41B4CDD1B5E0}"/>
              </a:ext>
            </a:extLst>
          </p:cNvPr>
          <p:cNvSpPr>
            <a:spLocks noChangeShapeType="1"/>
          </p:cNvSpPr>
          <p:nvPr/>
        </p:nvSpPr>
        <p:spPr bwMode="auto">
          <a:xfrm>
            <a:off x="533400" y="0"/>
            <a:ext cx="0" cy="65532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7" name="Line 11">
            <a:extLst>
              <a:ext uri="{FF2B5EF4-FFF2-40B4-BE49-F238E27FC236}">
                <a16:creationId xmlns:a16="http://schemas.microsoft.com/office/drawing/2014/main" id="{453EA0FD-C62F-4CF1-A1DF-B576D9918349}"/>
              </a:ext>
            </a:extLst>
          </p:cNvPr>
          <p:cNvSpPr>
            <a:spLocks noChangeShapeType="1"/>
          </p:cNvSpPr>
          <p:nvPr/>
        </p:nvSpPr>
        <p:spPr bwMode="auto">
          <a:xfrm>
            <a:off x="8610600" y="457200"/>
            <a:ext cx="0" cy="6400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 name="Line 12">
            <a:extLst>
              <a:ext uri="{FF2B5EF4-FFF2-40B4-BE49-F238E27FC236}">
                <a16:creationId xmlns:a16="http://schemas.microsoft.com/office/drawing/2014/main" id="{FFDCE683-898B-4C59-AB78-909ED9324DF2}"/>
              </a:ext>
            </a:extLst>
          </p:cNvPr>
          <p:cNvSpPr>
            <a:spLocks noChangeShapeType="1"/>
          </p:cNvSpPr>
          <p:nvPr/>
        </p:nvSpPr>
        <p:spPr bwMode="auto">
          <a:xfrm flipH="1">
            <a:off x="381000" y="6172200"/>
            <a:ext cx="8458200" cy="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13">
            <a:extLst>
              <a:ext uri="{FF2B5EF4-FFF2-40B4-BE49-F238E27FC236}">
                <a16:creationId xmlns:a16="http://schemas.microsoft.com/office/drawing/2014/main" id="{8CEDBAE4-DE1F-4B25-9BD0-7286A462FE55}"/>
              </a:ext>
            </a:extLst>
          </p:cNvPr>
          <p:cNvSpPr>
            <a:spLocks noChangeShapeType="1"/>
          </p:cNvSpPr>
          <p:nvPr/>
        </p:nvSpPr>
        <p:spPr bwMode="auto">
          <a:xfrm flipH="1">
            <a:off x="304800" y="6324600"/>
            <a:ext cx="82296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30" name="Picture 14">
            <a:extLst>
              <a:ext uri="{FF2B5EF4-FFF2-40B4-BE49-F238E27FC236}">
                <a16:creationId xmlns:a16="http://schemas.microsoft.com/office/drawing/2014/main" id="{6B987DD0-33D6-4691-A5BE-3B8D5C422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724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5">
            <a:extLst>
              <a:ext uri="{FF2B5EF4-FFF2-40B4-BE49-F238E27FC236}">
                <a16:creationId xmlns:a16="http://schemas.microsoft.com/office/drawing/2014/main" id="{5BD1C592-EF11-454E-81AF-1FE5A188C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Line 25">
            <a:extLst>
              <a:ext uri="{FF2B5EF4-FFF2-40B4-BE49-F238E27FC236}">
                <a16:creationId xmlns:a16="http://schemas.microsoft.com/office/drawing/2014/main" id="{7EEAF8C0-62EA-4727-A84E-0BC5FD8C7292}"/>
              </a:ext>
            </a:extLst>
          </p:cNvPr>
          <p:cNvSpPr>
            <a:spLocks noChangeShapeType="1"/>
          </p:cNvSpPr>
          <p:nvPr/>
        </p:nvSpPr>
        <p:spPr bwMode="auto">
          <a:xfrm rot="-5400000">
            <a:off x="4457700" y="-3771900"/>
            <a:ext cx="0" cy="87630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Line 26">
            <a:extLst>
              <a:ext uri="{FF2B5EF4-FFF2-40B4-BE49-F238E27FC236}">
                <a16:creationId xmlns:a16="http://schemas.microsoft.com/office/drawing/2014/main" id="{2E9F6B9B-F70E-4501-9741-3789FD1BC204}"/>
              </a:ext>
            </a:extLst>
          </p:cNvPr>
          <p:cNvSpPr>
            <a:spLocks noChangeShapeType="1"/>
          </p:cNvSpPr>
          <p:nvPr/>
        </p:nvSpPr>
        <p:spPr bwMode="auto">
          <a:xfrm rot="5400000" flipV="1">
            <a:off x="4610100" y="-3924300"/>
            <a:ext cx="0" cy="8763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34" name="Picture 27">
            <a:extLst>
              <a:ext uri="{FF2B5EF4-FFF2-40B4-BE49-F238E27FC236}">
                <a16:creationId xmlns:a16="http://schemas.microsoft.com/office/drawing/2014/main" id="{8245187F-DDDD-4419-80D6-42313548B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0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28">
            <a:extLst>
              <a:ext uri="{FF2B5EF4-FFF2-40B4-BE49-F238E27FC236}">
                <a16:creationId xmlns:a16="http://schemas.microsoft.com/office/drawing/2014/main" id="{0C9C5130-29C7-47C6-B500-C352C6DD3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Box 1">
            <a:extLst>
              <a:ext uri="{FF2B5EF4-FFF2-40B4-BE49-F238E27FC236}">
                <a16:creationId xmlns:a16="http://schemas.microsoft.com/office/drawing/2014/main" id="{A4FECF01-F1A1-412F-844A-746A4ACD70D6}"/>
              </a:ext>
            </a:extLst>
          </p:cNvPr>
          <p:cNvSpPr txBox="1">
            <a:spLocks noChangeArrowheads="1"/>
          </p:cNvSpPr>
          <p:nvPr/>
        </p:nvSpPr>
        <p:spPr bwMode="auto">
          <a:xfrm flipH="1">
            <a:off x="1219200" y="1050925"/>
            <a:ext cx="69913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600" b="1" dirty="0" err="1">
                <a:solidFill>
                  <a:schemeClr val="accent2"/>
                </a:solidFill>
                <a:latin typeface="Times New Roman" panose="02020603050405020304" pitchFamily="18" charset="0"/>
                <a:cs typeface="Times New Roman" panose="02020603050405020304" pitchFamily="18" charset="0"/>
              </a:rPr>
              <a:t>Mĩ</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thuật</a:t>
            </a:r>
            <a:r>
              <a:rPr lang="en-US" altLang="en-US" sz="3600" b="1" dirty="0">
                <a:solidFill>
                  <a:schemeClr val="accent2"/>
                </a:solidFill>
                <a:latin typeface="Times New Roman" panose="02020603050405020304" pitchFamily="18" charset="0"/>
                <a:cs typeface="Times New Roman" panose="02020603050405020304" pitchFamily="18" charset="0"/>
              </a:rPr>
              <a:t> 9</a:t>
            </a:r>
          </a:p>
          <a:p>
            <a:pPr algn="ctr">
              <a:spcBef>
                <a:spcPct val="0"/>
              </a:spcBef>
              <a:buFontTx/>
              <a:buNone/>
            </a:pPr>
            <a:r>
              <a:rPr lang="en-US" altLang="en-US" sz="3600" b="1" dirty="0" err="1">
                <a:solidFill>
                  <a:schemeClr val="accent2"/>
                </a:solidFill>
                <a:latin typeface="Times New Roman" panose="02020603050405020304" pitchFamily="18" charset="0"/>
                <a:cs typeface="Times New Roman" panose="02020603050405020304" pitchFamily="18" charset="0"/>
              </a:rPr>
              <a:t>Chủ</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đề</a:t>
            </a:r>
            <a:r>
              <a:rPr lang="en-US" altLang="en-US" sz="3600" b="1" dirty="0">
                <a:solidFill>
                  <a:schemeClr val="accent2"/>
                </a:solidFill>
                <a:latin typeface="Times New Roman" panose="02020603050405020304" pitchFamily="18" charset="0"/>
                <a:cs typeface="Times New Roman" panose="02020603050405020304" pitchFamily="18" charset="0"/>
              </a:rPr>
              <a:t> 2: </a:t>
            </a:r>
            <a:r>
              <a:rPr lang="en-US" altLang="en-US" sz="3600" b="1" dirty="0" err="1">
                <a:solidFill>
                  <a:schemeClr val="accent2"/>
                </a:solidFill>
                <a:latin typeface="Times New Roman" panose="02020603050405020304" pitchFamily="18" charset="0"/>
                <a:cs typeface="Times New Roman" panose="02020603050405020304" pitchFamily="18" charset="0"/>
              </a:rPr>
              <a:t>Vẽ</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cuộc</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sống</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quanh</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dirty="0" err="1">
                <a:solidFill>
                  <a:schemeClr val="accent2"/>
                </a:solidFill>
                <a:latin typeface="Times New Roman" panose="02020603050405020304" pitchFamily="18" charset="0"/>
                <a:cs typeface="Times New Roman" panose="02020603050405020304" pitchFamily="18" charset="0"/>
              </a:rPr>
              <a:t>em</a:t>
            </a:r>
            <a:endParaRPr lang="en-US" altLang="en-US" sz="3600" b="1" dirty="0">
              <a:solidFill>
                <a:schemeClr val="accent2"/>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3600" b="1" dirty="0" err="1">
                <a:solidFill>
                  <a:schemeClr val="accent2"/>
                </a:solidFill>
                <a:latin typeface="Times New Roman" panose="02020603050405020304" pitchFamily="18" charset="0"/>
                <a:cs typeface="Times New Roman" panose="02020603050405020304" pitchFamily="18" charset="0"/>
              </a:rPr>
              <a:t>Tiết</a:t>
            </a:r>
            <a:r>
              <a:rPr lang="en-US" altLang="en-US" sz="3600" b="1" dirty="0">
                <a:solidFill>
                  <a:schemeClr val="accent2"/>
                </a:solidFill>
                <a:latin typeface="Times New Roman" panose="02020603050405020304" pitchFamily="18" charset="0"/>
                <a:cs typeface="Times New Roman" panose="02020603050405020304" pitchFamily="18" charset="0"/>
              </a:rPr>
              <a:t>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1BCE44-1D82-46B3-985A-A77279B6759C}"/>
              </a:ext>
            </a:extLst>
          </p:cNvPr>
          <p:cNvSpPr txBox="1"/>
          <p:nvPr/>
        </p:nvSpPr>
        <p:spPr>
          <a:xfrm>
            <a:off x="528484" y="1371600"/>
            <a:ext cx="8610600" cy="3539430"/>
          </a:xfrm>
          <a:prstGeom prst="rect">
            <a:avLst/>
          </a:prstGeom>
          <a:noFill/>
        </p:spPr>
        <p:txBody>
          <a:bodyPr wrap="square">
            <a:spAutoFit/>
          </a:bodyPr>
          <a:lstStyle/>
          <a:p>
            <a:pPr>
              <a:spcBef>
                <a:spcPct val="0"/>
              </a:spcBef>
              <a:buFontTx/>
              <a:buNone/>
            </a:pPr>
            <a:r>
              <a:rPr lang="en-US" altLang="en-US" sz="3200" b="1" dirty="0" err="1">
                <a:solidFill>
                  <a:srgbClr val="FF0000"/>
                </a:solidFill>
                <a:latin typeface="Times New Roman" panose="02020603050405020304" pitchFamily="18" charset="0"/>
                <a:cs typeface="Times New Roman" panose="02020603050405020304" pitchFamily="18" charset="0"/>
              </a:rPr>
              <a:t>Yêu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cầu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đạt</a:t>
            </a:r>
            <a:r>
              <a:rPr lang="en-US" altLang="en-US" sz="3200" b="1" dirty="0">
                <a:solidFill>
                  <a:srgbClr val="FF0000"/>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Nắm</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được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nội</a:t>
            </a:r>
            <a:r>
              <a:rPr lang="en-US" altLang="en-US" sz="3200" b="1" dirty="0">
                <a:solidFill>
                  <a:schemeClr val="accent2"/>
                </a:solidFill>
                <a:latin typeface="Times New Roman" panose="02020603050405020304" pitchFamily="18" charset="0"/>
                <a:cs typeface="Times New Roman" panose="02020603050405020304" pitchFamily="18" charset="0"/>
              </a:rPr>
              <a:t> dung </a:t>
            </a:r>
            <a:r>
              <a:rPr lang="en-US" altLang="en-US" sz="3200" b="1" dirty="0" err="1">
                <a:solidFill>
                  <a:schemeClr val="accent2"/>
                </a:solidFill>
                <a:latin typeface="Times New Roman" panose="02020603050405020304" pitchFamily="18" charset="0"/>
                <a:cs typeface="Times New Roman" panose="02020603050405020304" pitchFamily="18" charset="0"/>
              </a:rPr>
              <a:t>bài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học</a:t>
            </a:r>
            <a:r>
              <a:rPr lang="en-US" altLang="en-US" sz="3200" b="1" dirty="0">
                <a:solidFill>
                  <a:schemeClr val="accent2"/>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a:t>
            </a:r>
            <a:r>
              <a:rPr lang="en-US" altLang="en-US" sz="3200" b="1" dirty="0" err="1">
                <a:solidFill>
                  <a:schemeClr val="accent2"/>
                </a:solidFill>
                <a:latin typeface="Times New Roman" panose="02020603050405020304" pitchFamily="18" charset="0"/>
                <a:cs typeface="Times New Roman" panose="02020603050405020304" pitchFamily="18" charset="0"/>
              </a:rPr>
              <a:t>Biết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chọn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được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đề</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tài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để</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vẽ</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a:t>
            </a:r>
            <a:r>
              <a:rPr lang="en-US" altLang="en-US" sz="3200" b="1" dirty="0" err="1">
                <a:solidFill>
                  <a:schemeClr val="accent2"/>
                </a:solidFill>
                <a:latin typeface="Times New Roman" panose="02020603050405020304" pitchFamily="18" charset="0"/>
                <a:cs typeface="Times New Roman" panose="02020603050405020304" pitchFamily="18" charset="0"/>
              </a:rPr>
              <a:t>Biết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vận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dụng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nhiều</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dáng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người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khác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nhau</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để</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sắp</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xếp</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thành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bố</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cục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đẹp</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trong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a:t>
            </a:r>
            <a:r>
              <a:rPr lang="en-US" altLang="en-US" sz="3200" b="1" dirty="0" err="1">
                <a:solidFill>
                  <a:schemeClr val="accent2"/>
                </a:solidFill>
                <a:latin typeface="Times New Roman" panose="02020603050405020304" pitchFamily="18" charset="0"/>
                <a:cs typeface="Times New Roman" panose="02020603050405020304" pitchFamily="18" charset="0"/>
              </a:rPr>
              <a:t>Vẽ</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được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có</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bố</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cục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chặt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chẽ</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màu</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sắc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hài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hòa</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sinh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động</a:t>
            </a:r>
            <a:r>
              <a:rPr lang="en-US" altLang="en-US" sz="3200" b="1" dirty="0">
                <a:solidFill>
                  <a:schemeClr val="accent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69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pic>
        <p:nvPicPr>
          <p:cNvPr id="1026" name="Picture 2" descr="VẼ TRANH ĐỀ TÀI : CHÀO MỪNG NGÀY NHÀ GIÁO VIỆT NAM 20-11 - YouTube">
            <a:extLst>
              <a:ext uri="{FF2B5EF4-FFF2-40B4-BE49-F238E27FC236}">
                <a16:creationId xmlns:a16="http://schemas.microsoft.com/office/drawing/2014/main" id="{132D3A77-F632-41C2-8F8E-67FB9F147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09307"/>
            <a:ext cx="5418667" cy="304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847303"/>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Ngày</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Việt</a:t>
            </a:r>
            <a:r>
              <a:rPr lang="en-US" altLang="en-US" sz="2400" b="1" dirty="0">
                <a:solidFill>
                  <a:srgbClr val="FF0000"/>
                </a:solidFill>
                <a:latin typeface="Times New Roman" panose="02020603050405020304" pitchFamily="18" charset="0"/>
              </a:rPr>
              <a:t> Nam</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tặng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Thầy</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Cô</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quang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cảnh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buổi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hoạt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văn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nghệ</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thao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chào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mừng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ngày</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Nhà</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giáo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Việt</a:t>
            </a:r>
            <a:r>
              <a:rPr lang="en-US" altLang="en-US" sz="2400" b="1" dirty="0">
                <a:solidFill>
                  <a:srgbClr val="0000CC"/>
                </a:solidFill>
                <a:latin typeface="Times New Roman" panose="02020603050405020304" pitchFamily="18" charset="0"/>
              </a:rPr>
              <a:t> Nam…..</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p:txBody>
      </p:sp>
      <p:sp>
        <p:nvSpPr>
          <p:cNvPr id="15" name="TextBox 14">
            <a:extLst>
              <a:ext uri="{FF2B5EF4-FFF2-40B4-BE49-F238E27FC236}">
                <a16:creationId xmlns:a16="http://schemas.microsoft.com/office/drawing/2014/main" id="{EC9000D9-28D7-4F45-AEA3-5B7C28E9761A}"/>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6386" name="Picture 2" descr="Vẽ Tranh Đề Tài Nhà Giáo Việt Nam 20-11- Mỹ thuật 8 / how to draw teacher  &amp;#39;s day - YouTube">
            <a:extLst>
              <a:ext uri="{FF2B5EF4-FFF2-40B4-BE49-F238E27FC236}">
                <a16:creationId xmlns:a16="http://schemas.microsoft.com/office/drawing/2014/main" id="{7D3E1B0D-066E-4774-8DD6-F5156802D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040" y="3537586"/>
            <a:ext cx="5547360" cy="312039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oạn Mĩ Thuật Lớp 8 Bài 9: Vẽ Tranh Đề Tài Ngày Nhà Giáo Việt Nam Lớp 8">
            <a:extLst>
              <a:ext uri="{FF2B5EF4-FFF2-40B4-BE49-F238E27FC236}">
                <a16:creationId xmlns:a16="http://schemas.microsoft.com/office/drawing/2014/main" id="{4B01B406-2362-46A2-AEC5-3FF3FBA28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746090" cy="269718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ranh vẽ đề tài 20-11, tranh ngày nhà giáo Việt Nam đẹp và ý nghĩa nhất -  Phụ Kiện MacBook Chính Hãng">
            <a:extLst>
              <a:ext uri="{FF2B5EF4-FFF2-40B4-BE49-F238E27FC236}">
                <a16:creationId xmlns:a16="http://schemas.microsoft.com/office/drawing/2014/main" id="{AF9B1E2D-171E-4BDB-ACBD-1A35164B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00856"/>
            <a:ext cx="3581400" cy="268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96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847303"/>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Vui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Tết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Trung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thu</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xách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lồng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đèn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đón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Trung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dưới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ánh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trăng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làm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lồng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đèn</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4098" name="Picture 2" descr="Những bức hình vẽ tranh đề tài lễ hội Tết Trung thu đơn giản mà đẹp -  META.vn">
            <a:extLst>
              <a:ext uri="{FF2B5EF4-FFF2-40B4-BE49-F238E27FC236}">
                <a16:creationId xmlns:a16="http://schemas.microsoft.com/office/drawing/2014/main" id="{25677494-E820-444A-AB6E-BEE5394F7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012" y="1599749"/>
            <a:ext cx="4625788" cy="3276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5DB623-0F69-4E51-8AE6-5DF298064B93}"/>
              </a:ext>
            </a:extLst>
          </p:cNvPr>
          <p:cNvSpPr txBox="1"/>
          <p:nvPr/>
        </p:nvSpPr>
        <p:spPr>
          <a:xfrm>
            <a:off x="734693"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Tree>
    <p:extLst>
      <p:ext uri="{BB962C8B-B14F-4D97-AF65-F5344CB8AC3E}">
        <p14:creationId xmlns:p14="http://schemas.microsoft.com/office/powerpoint/2010/main" val="2658698267"/>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5362" name="Picture 2" descr="TOP 20+ bức tranh vẽ tết Trung Thu độc đáo, đẹp và ý nghĩa nhất hiện nay">
            <a:extLst>
              <a:ext uri="{FF2B5EF4-FFF2-40B4-BE49-F238E27FC236}">
                <a16:creationId xmlns:a16="http://schemas.microsoft.com/office/drawing/2014/main" id="{C909CA7D-A3E9-4AE6-A683-8B1710673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 y="775381"/>
            <a:ext cx="3979704" cy="292508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hững hình ảnh quen thuộc gợi nhắc Trung thu của bố ngày xưa - Đời sống">
            <a:extLst>
              <a:ext uri="{FF2B5EF4-FFF2-40B4-BE49-F238E27FC236}">
                <a16:creationId xmlns:a16="http://schemas.microsoft.com/office/drawing/2014/main" id="{90547F06-1252-4B41-A3E4-7F8982BF0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775" y="775380"/>
            <a:ext cx="4055226" cy="29250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7D18B1-4AF4-43F2-A1EF-DC9C819C272B}"/>
              </a:ext>
            </a:extLst>
          </p:cNvPr>
          <p:cNvPicPr>
            <a:picLocks noChangeAspect="1"/>
          </p:cNvPicPr>
          <p:nvPr/>
        </p:nvPicPr>
        <p:blipFill>
          <a:blip r:embed="rId4"/>
          <a:stretch>
            <a:fillRect/>
          </a:stretch>
        </p:blipFill>
        <p:spPr>
          <a:xfrm>
            <a:off x="2680162" y="3992467"/>
            <a:ext cx="3796838" cy="2662236"/>
          </a:xfrm>
          <a:prstGeom prst="rect">
            <a:avLst/>
          </a:prstGeom>
        </p:spPr>
      </p:pic>
    </p:spTree>
    <p:extLst>
      <p:ext uri="{BB962C8B-B14F-4D97-AF65-F5344CB8AC3E}">
        <p14:creationId xmlns:p14="http://schemas.microsoft.com/office/powerpoint/2010/main" val="123953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rPr>
              <a:t>Tiết</a:t>
            </a:r>
            <a:r>
              <a:rPr lang="en-US" altLang="en-US" sz="2400" b="1" dirty="0">
                <a:solidFill>
                  <a:srgbClr val="0000CC"/>
                </a:solidFill>
                <a:latin typeface="Times New Roman" panose="02020603050405020304" pitchFamily="18" charset="0"/>
              </a:rPr>
              <a:t> 2: 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TỰ DO</a:t>
            </a: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51054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Biển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đảo</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 ra </a:t>
            </a:r>
            <a:r>
              <a:rPr lang="en-US" altLang="en-US" sz="2400" b="1" dirty="0" err="1">
                <a:solidFill>
                  <a:srgbClr val="0000CC"/>
                </a:solidFill>
                <a:latin typeface="Times New Roman" panose="02020603050405020304" pitchFamily="18" charset="0"/>
              </a:rPr>
              <a:t>thăm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lính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hải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múa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hát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tặng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anh</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5122" name="Picture 2" descr="Học sinh tham gia cuộc thi vẽ tranh hướng về biển Đông - Phòng GD&amp;amp;ĐT Kon Rẫy">
            <a:extLst>
              <a:ext uri="{FF2B5EF4-FFF2-40B4-BE49-F238E27FC236}">
                <a16:creationId xmlns:a16="http://schemas.microsoft.com/office/drawing/2014/main" id="{9EAC519B-25A5-4BC8-81F7-2CB7DE9EF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76400"/>
            <a:ext cx="4572000" cy="33563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EDF70C-0C6C-4E7F-9BB5-B2B60958E0D4}"/>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Tree>
    <p:extLst>
      <p:ext uri="{BB962C8B-B14F-4D97-AF65-F5344CB8AC3E}">
        <p14:creationId xmlns:p14="http://schemas.microsoft.com/office/powerpoint/2010/main" val="3081511108"/>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577</TotalTime>
  <Words>1008</Words>
  <Application>Microsoft Office PowerPoint</Application>
  <PresentationFormat>On-screen Show (4:3)</PresentationFormat>
  <Paragraphs>112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Times New Roman</vt:lpstr>
      <vt:lpstr>VNI-Cooper</vt:lpstr>
      <vt:lpstr>VNI-Times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&lt;arabianhorse&gt;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Microsoft</dc:creator>
  <cp:lastModifiedBy>Quốc Phạm</cp:lastModifiedBy>
  <cp:revision>51</cp:revision>
  <dcterms:created xsi:type="dcterms:W3CDTF">2014-12-02T15:28:12Z</dcterms:created>
  <dcterms:modified xsi:type="dcterms:W3CDTF">2022-07-26T02:48:33Z</dcterms:modified>
</cp:coreProperties>
</file>